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10"/>
  </p:notesMasterIdLst>
  <p:handoutMasterIdLst>
    <p:handoutMasterId r:id="rId11"/>
  </p:handoutMasterIdLst>
  <p:sldIdLst>
    <p:sldId id="256" r:id="rId5"/>
    <p:sldId id="299" r:id="rId6"/>
    <p:sldId id="300" r:id="rId7"/>
    <p:sldId id="301" r:id="rId8"/>
    <p:sldId id="29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ho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593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5646" autoAdjust="0"/>
  </p:normalViewPr>
  <p:slideViewPr>
    <p:cSldViewPr snapToGrid="0">
      <p:cViewPr varScale="1">
        <p:scale>
          <a:sx n="106" d="100"/>
          <a:sy n="106" d="100"/>
        </p:scale>
        <p:origin x="792" y="78"/>
      </p:cViewPr>
      <p:guideLst/>
    </p:cSldViewPr>
  </p:slideViewPr>
  <p:outlineViewPr>
    <p:cViewPr>
      <p:scale>
        <a:sx n="33" d="100"/>
        <a:sy n="33" d="100"/>
      </p:scale>
      <p:origin x="0" y="-576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7325"/>
    </p:cViewPr>
  </p:sorterViewPr>
  <p:notesViewPr>
    <p:cSldViewPr snapToGrid="0">
      <p:cViewPr varScale="1">
        <p:scale>
          <a:sx n="58" d="100"/>
          <a:sy n="58" d="100"/>
        </p:scale>
        <p:origin x="2371" y="6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commentAuthors" Target="commentAuthors.xml"/><Relationship Id="rId17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FB8B65A-D69F-C26C-B67E-036EF77BF1F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2B9064-AE57-427F-E5AF-71DE7D52FE6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8190EA-5EEC-4300-B6AE-D9734C6C648E}" type="datetimeFigureOut">
              <a:rPr lang="en-US" smtClean="0"/>
              <a:t>1/9/2026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86157A-CEB9-B0FC-3A49-BE950AEAD6F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819CA0-A57D-42D7-A625-56C22D0FA7C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FF3A6F-DEFA-45E0-9496-BEE7C2C6F3D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60022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87ADD9-2083-264C-A652-8D52D02F7E72}" type="datetimeFigureOut">
              <a:rPr lang="en-US" smtClean="0"/>
              <a:t>1/9/2026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7DC217-DF71-1A49-B3EA-559F1F43B0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64252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93858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466608-B433-54DF-58D0-EB9B5DA0D2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6EA2570-3293-AA15-089F-DCAAC492004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4830482-A284-DA99-0B40-F10EC4D0AB3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66AEBE-61AC-B716-2F5C-AEE1B1CA3E1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77700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0086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AC79249-FDC0-364D-A734-AE1DE1605D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4572000"/>
            <a:ext cx="12192000" cy="228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13537B6D-42A5-F449-2691-321A167F7C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-3419"/>
            <a:ext cx="12191999" cy="6861419"/>
            <a:chOff x="1" y="-3419"/>
            <a:chExt cx="12191999" cy="6861419"/>
          </a:xfrm>
        </p:grpSpPr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37979A1C-BF60-B345-A664-2E4F7A3461EB}"/>
                </a:ext>
              </a:extLst>
            </p:cNvPr>
            <p:cNvSpPr/>
            <p:nvPr userDrawn="1"/>
          </p:nvSpPr>
          <p:spPr>
            <a:xfrm>
              <a:off x="1" y="4571999"/>
              <a:ext cx="1118508" cy="1118508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58080B3E-915C-2D4C-8608-596E1BFD6387}"/>
                </a:ext>
              </a:extLst>
            </p:cNvPr>
            <p:cNvSpPr/>
            <p:nvPr userDrawn="1"/>
          </p:nvSpPr>
          <p:spPr>
            <a:xfrm>
              <a:off x="1" y="5739492"/>
              <a:ext cx="1118508" cy="1118508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F15FBB50-09C8-B64E-AE57-67C5E70810CB}"/>
                </a:ext>
              </a:extLst>
            </p:cNvPr>
            <p:cNvGrpSpPr/>
            <p:nvPr userDrawn="1"/>
          </p:nvGrpSpPr>
          <p:grpSpPr>
            <a:xfrm>
              <a:off x="8264427" y="-3419"/>
              <a:ext cx="3927573" cy="3165022"/>
              <a:chOff x="9857014" y="13834"/>
              <a:chExt cx="2334986" cy="1881641"/>
            </a:xfrm>
          </p:grpSpPr>
          <p:sp>
            <p:nvSpPr>
              <p:cNvPr id="15" name="Freeform 14">
                <a:extLst>
                  <a:ext uri="{FF2B5EF4-FFF2-40B4-BE49-F238E27FC236}">
                    <a16:creationId xmlns:a16="http://schemas.microsoft.com/office/drawing/2014/main" id="{EFBF1E52-11FA-DC48-B7AD-75734232FFE8}"/>
                  </a:ext>
                </a:extLst>
              </p:cNvPr>
              <p:cNvSpPr/>
              <p:nvPr userDrawn="1"/>
            </p:nvSpPr>
            <p:spPr>
              <a:xfrm rot="5400000" flipH="1" flipV="1">
                <a:off x="10667433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Freeform 15">
                <a:extLst>
                  <a:ext uri="{FF2B5EF4-FFF2-40B4-BE49-F238E27FC236}">
                    <a16:creationId xmlns:a16="http://schemas.microsoft.com/office/drawing/2014/main" id="{4850B620-49F5-3748-84AF-682555D52792}"/>
                  </a:ext>
                </a:extLst>
              </p:cNvPr>
              <p:cNvSpPr/>
              <p:nvPr userDrawn="1"/>
            </p:nvSpPr>
            <p:spPr>
              <a:xfrm rot="16200000" flipV="1">
                <a:off x="9499940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BC68F289-2744-2F48-893A-3F17911625C8}"/>
                </a:ext>
              </a:extLst>
            </p:cNvPr>
            <p:cNvSpPr/>
            <p:nvPr userDrawn="1"/>
          </p:nvSpPr>
          <p:spPr>
            <a:xfrm>
              <a:off x="1" y="0"/>
              <a:ext cx="1528018" cy="167352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9E240E8A-950E-7946-826C-415CB5DACA43}"/>
                </a:ext>
              </a:extLst>
            </p:cNvPr>
            <p:cNvSpPr/>
            <p:nvPr userDrawn="1"/>
          </p:nvSpPr>
          <p:spPr>
            <a:xfrm>
              <a:off x="11024507" y="4580708"/>
              <a:ext cx="1167493" cy="2277292"/>
            </a:xfrm>
            <a:custGeom>
              <a:avLst/>
              <a:gdLst>
                <a:gd name="connsiteX0" fmla="*/ 1167473 w 1167493"/>
                <a:gd name="connsiteY0" fmla="*/ 0 h 2272167"/>
                <a:gd name="connsiteX1" fmla="*/ 1167493 w 1167493"/>
                <a:gd name="connsiteY1" fmla="*/ 0 h 2272167"/>
                <a:gd name="connsiteX2" fmla="*/ 1167493 w 1167493"/>
                <a:gd name="connsiteY2" fmla="*/ 492960 h 2272167"/>
                <a:gd name="connsiteX3" fmla="*/ 1167493 w 1167493"/>
                <a:gd name="connsiteY3" fmla="*/ 720385 h 2272167"/>
                <a:gd name="connsiteX4" fmla="*/ 1167493 w 1167493"/>
                <a:gd name="connsiteY4" fmla="*/ 2272167 h 2272167"/>
                <a:gd name="connsiteX5" fmla="*/ 0 w 1167493"/>
                <a:gd name="connsiteY5" fmla="*/ 2272167 h 2272167"/>
                <a:gd name="connsiteX6" fmla="*/ 0 w 1167493"/>
                <a:gd name="connsiteY6" fmla="*/ 1898074 h 2272167"/>
                <a:gd name="connsiteX7" fmla="*/ 0 w 1167493"/>
                <a:gd name="connsiteY7" fmla="*/ 1271597 h 2272167"/>
                <a:gd name="connsiteX8" fmla="*/ 0 w 1167493"/>
                <a:gd name="connsiteY8" fmla="*/ 1177688 h 2272167"/>
                <a:gd name="connsiteX9" fmla="*/ 1048124 w 1167493"/>
                <a:gd name="connsiteY9" fmla="*/ 6080 h 2272167"/>
                <a:gd name="connsiteX10" fmla="*/ 1167473 w 1167493"/>
                <a:gd name="connsiteY10" fmla="*/ 0 h 2272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67493" h="2272167">
                  <a:moveTo>
                    <a:pt x="1167473" y="0"/>
                  </a:moveTo>
                  <a:lnTo>
                    <a:pt x="1167493" y="0"/>
                  </a:lnTo>
                  <a:lnTo>
                    <a:pt x="1167493" y="492960"/>
                  </a:lnTo>
                  <a:lnTo>
                    <a:pt x="1167493" y="720385"/>
                  </a:lnTo>
                  <a:lnTo>
                    <a:pt x="1167493" y="2272167"/>
                  </a:lnTo>
                  <a:lnTo>
                    <a:pt x="0" y="2272167"/>
                  </a:lnTo>
                  <a:lnTo>
                    <a:pt x="0" y="1898074"/>
                  </a:lnTo>
                  <a:lnTo>
                    <a:pt x="0" y="1271597"/>
                  </a:lnTo>
                  <a:lnTo>
                    <a:pt x="0" y="1177688"/>
                  </a:lnTo>
                  <a:cubicBezTo>
                    <a:pt x="0" y="567919"/>
                    <a:pt x="459408" y="66389"/>
                    <a:pt x="1048124" y="6080"/>
                  </a:cubicBezTo>
                  <a:lnTo>
                    <a:pt x="1167473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67493" y="232913"/>
            <a:ext cx="7096933" cy="3830130"/>
          </a:xfrm>
        </p:spPr>
        <p:txBody>
          <a:bodyPr anchor="b">
            <a:noAutofit/>
          </a:bodyPr>
          <a:lstStyle>
            <a:lvl1pPr algn="l">
              <a:defRPr sz="60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6FE2F5A-3579-A31D-0BD0-2191AFCC181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47220" y="4505480"/>
            <a:ext cx="2468024" cy="2468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6498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AC10D125-AB73-D276-4947-94204736A3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0360324" y="1"/>
            <a:ext cx="1831675" cy="6857998"/>
            <a:chOff x="10360324" y="1"/>
            <a:chExt cx="1831675" cy="6857998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10360324" y="1"/>
              <a:ext cx="1831675" cy="2389516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10938046" y="4727274"/>
              <a:ext cx="1253953" cy="2130725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+mn-lt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58864" y="102021"/>
            <a:ext cx="9779183" cy="1744415"/>
          </a:xfrm>
        </p:spPr>
        <p:txBody>
          <a:bodyPr anchor="b">
            <a:noAutofit/>
          </a:bodyPr>
          <a:lstStyle>
            <a:lvl1pPr>
              <a:defRPr sz="42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58865" y="2017467"/>
            <a:ext cx="9779182" cy="3366815"/>
          </a:xfrm>
        </p:spPr>
        <p:txBody>
          <a:bodyPr>
            <a:normAutofit/>
          </a:bodyPr>
          <a:lstStyle>
            <a:lvl1pPr marL="0" indent="0">
              <a:buNone/>
              <a:defRPr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588CC229-B597-A8FB-A0E2-61DC7FB508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flipH="1">
            <a:off x="-1" y="2"/>
            <a:ext cx="1725283" cy="6857998"/>
            <a:chOff x="10360324" y="1"/>
            <a:chExt cx="1831675" cy="6857998"/>
          </a:xfrm>
        </p:grpSpPr>
        <p:sp>
          <p:nvSpPr>
            <p:cNvPr id="15" name="Freeform 3">
              <a:extLst>
                <a:ext uri="{FF2B5EF4-FFF2-40B4-BE49-F238E27FC236}">
                  <a16:creationId xmlns:a16="http://schemas.microsoft.com/office/drawing/2014/main" id="{29F70E6B-75AA-27BA-5E2D-2D788100BC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10360324" y="1"/>
              <a:ext cx="1831675" cy="2389516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 4">
              <a:extLst>
                <a:ext uri="{FF2B5EF4-FFF2-40B4-BE49-F238E27FC236}">
                  <a16:creationId xmlns:a16="http://schemas.microsoft.com/office/drawing/2014/main" id="{FF34770A-C594-052B-D727-F67E1A81AC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10938046" y="4727274"/>
              <a:ext cx="1253953" cy="2130725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82271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CCEDB282-8288-C81F-52B5-048A3E80C9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1"/>
            <a:ext cx="12208822" cy="6858003"/>
            <a:chOff x="0" y="-1"/>
            <a:chExt cx="12208822" cy="685800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2A62587F-7496-384A-AF40-18FC8CF0709D}"/>
                </a:ext>
              </a:extLst>
            </p:cNvPr>
            <p:cNvSpPr/>
            <p:nvPr userDrawn="1"/>
          </p:nvSpPr>
          <p:spPr>
            <a:xfrm>
              <a:off x="0" y="2286002"/>
              <a:ext cx="12208822" cy="45720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84DB028B-A475-224B-B675-A15A56CAD0BF}"/>
                </a:ext>
              </a:extLst>
            </p:cNvPr>
            <p:cNvSpPr/>
            <p:nvPr userDrawn="1"/>
          </p:nvSpPr>
          <p:spPr>
            <a:xfrm flipH="1">
              <a:off x="8597718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61C34955-105B-4D4D-B51D-754C5D38A85D}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2734DEB1-EC02-2E42-9292-4ADD115060A5}"/>
                </a:ext>
              </a:extLst>
            </p:cNvPr>
            <p:cNvSpPr/>
            <p:nvPr userDrawn="1"/>
          </p:nvSpPr>
          <p:spPr>
            <a:xfrm rot="5400000" flipH="1" flipV="1">
              <a:off x="10344100" y="438098"/>
              <a:ext cx="2285999" cy="1409801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5E932F0D-7FC3-634B-932C-3625C16C8DE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45085"/>
            <a:ext cx="9779183" cy="1600835"/>
          </a:xfrm>
        </p:spPr>
        <p:txBody>
          <a:bodyPr anchor="b">
            <a:noAutofit/>
          </a:bodyPr>
          <a:lstStyle>
            <a:lvl1pPr>
              <a:defRPr sz="42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1EED44-783E-8705-4119-D7E9F7D4F2B4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1166087" y="2652713"/>
            <a:ext cx="9780587" cy="3436936"/>
          </a:xfrm>
        </p:spPr>
        <p:txBody>
          <a:bodyPr>
            <a:normAutofit/>
          </a:bodyPr>
          <a:lstStyle>
            <a:lvl1pPr marL="342900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1pPr>
            <a:lvl2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2pPr>
            <a:lvl3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3pPr>
            <a:lvl4pPr marL="1097280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4pPr>
            <a:lvl5pPr marL="1371600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95D4F5-F69B-42F6-8A9D-330F696E1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79A23A-2238-4904-8692-9F2DAE8B8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69FC35-DDC8-45FB-8ACB-21C15F57C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06318" y="6356350"/>
            <a:ext cx="1604682" cy="365125"/>
          </a:xfrm>
        </p:spPr>
        <p:txBody>
          <a:bodyPr>
            <a:noAutofit/>
          </a:bodyPr>
          <a:lstStyle>
            <a:lvl1pPr>
              <a:defRPr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3176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95FBCE6F-2AA9-31FE-8148-33B480735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067EACEC-C2DD-EA42-8504-176673AD1F20}"/>
                </a:ext>
              </a:extLst>
            </p:cNvPr>
            <p:cNvSpPr/>
            <p:nvPr userDrawn="1"/>
          </p:nvSpPr>
          <p:spPr>
            <a:xfrm>
              <a:off x="0" y="0"/>
              <a:ext cx="8025490" cy="6858000"/>
            </a:xfrm>
            <a:custGeom>
              <a:avLst/>
              <a:gdLst>
                <a:gd name="connsiteX0" fmla="*/ 0 w 8025490"/>
                <a:gd name="connsiteY0" fmla="*/ 0 h 6858000"/>
                <a:gd name="connsiteX1" fmla="*/ 4596490 w 8025490"/>
                <a:gd name="connsiteY1" fmla="*/ 0 h 6858000"/>
                <a:gd name="connsiteX2" fmla="*/ 8025490 w 8025490"/>
                <a:gd name="connsiteY2" fmla="*/ 3429000 h 6858000"/>
                <a:gd name="connsiteX3" fmla="*/ 4596490 w 8025490"/>
                <a:gd name="connsiteY3" fmla="*/ 6858000 h 6858000"/>
                <a:gd name="connsiteX4" fmla="*/ 0 w 8025490"/>
                <a:gd name="connsiteY4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025490" h="6858000">
                  <a:moveTo>
                    <a:pt x="0" y="0"/>
                  </a:moveTo>
                  <a:lnTo>
                    <a:pt x="4596490" y="0"/>
                  </a:lnTo>
                  <a:cubicBezTo>
                    <a:pt x="6490274" y="0"/>
                    <a:pt x="8025490" y="1535216"/>
                    <a:pt x="8025490" y="3429000"/>
                  </a:cubicBezTo>
                  <a:cubicBezTo>
                    <a:pt x="8025490" y="5322784"/>
                    <a:pt x="6490274" y="6858000"/>
                    <a:pt x="4596490" y="6858000"/>
                  </a:cubicBezTo>
                  <a:lnTo>
                    <a:pt x="0" y="685800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89843C7E-5704-7A46-8974-F3BFA42E7310}"/>
                </a:ext>
              </a:extLst>
            </p:cNvPr>
            <p:cNvGrpSpPr/>
            <p:nvPr userDrawn="1"/>
          </p:nvGrpSpPr>
          <p:grpSpPr>
            <a:xfrm rot="16200000">
              <a:off x="8286528" y="2207195"/>
              <a:ext cx="3032351" cy="2443610"/>
              <a:chOff x="9857014" y="13834"/>
              <a:chExt cx="2334986" cy="1881641"/>
            </a:xfrm>
          </p:grpSpPr>
          <p:sp>
            <p:nvSpPr>
              <p:cNvPr id="15" name="Freeform 14">
                <a:extLst>
                  <a:ext uri="{FF2B5EF4-FFF2-40B4-BE49-F238E27FC236}">
                    <a16:creationId xmlns:a16="http://schemas.microsoft.com/office/drawing/2014/main" id="{EFBF1E52-11FA-DC48-B7AD-75734232FFE8}"/>
                  </a:ext>
                </a:extLst>
              </p:cNvPr>
              <p:cNvSpPr/>
              <p:nvPr userDrawn="1"/>
            </p:nvSpPr>
            <p:spPr>
              <a:xfrm rot="5400000" flipH="1" flipV="1">
                <a:off x="10667433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Freeform 15">
                <a:extLst>
                  <a:ext uri="{FF2B5EF4-FFF2-40B4-BE49-F238E27FC236}">
                    <a16:creationId xmlns:a16="http://schemas.microsoft.com/office/drawing/2014/main" id="{4850B620-49F5-3748-84AF-682555D52792}"/>
                  </a:ext>
                </a:extLst>
              </p:cNvPr>
              <p:cNvSpPr/>
              <p:nvPr userDrawn="1"/>
            </p:nvSpPr>
            <p:spPr>
              <a:xfrm rot="16200000" flipV="1">
                <a:off x="9499940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0B179973-08D2-EF40-B516-35E75E906394}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6C811FF3-E48A-194D-8022-65F8C3A17449}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67494" y="177553"/>
            <a:ext cx="6245912" cy="3269447"/>
          </a:xfrm>
        </p:spPr>
        <p:txBody>
          <a:bodyPr bIns="0" anchor="b">
            <a:noAutofit/>
          </a:bodyPr>
          <a:lstStyle>
            <a:lvl1pPr algn="l">
              <a:defRPr sz="60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FB69D3-5632-4285-A209-9DCA67DA668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494" y="3492896"/>
            <a:ext cx="6245912" cy="912850"/>
          </a:xfrm>
        </p:spPr>
        <p:txBody>
          <a:bodyPr anchor="ctr" anchorCtr="0">
            <a:no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986529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14DB56B5-5DD7-95E3-52B2-EDC4B3F130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0"/>
            <a:ext cx="12191999" cy="6858000"/>
            <a:chOff x="1" y="0"/>
            <a:chExt cx="12191999" cy="6858000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D11C9832-A021-954E-A34F-2988D1189AE9}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9861BC34-DFBF-2D4F-B463-FCFBC08391FF}"/>
                </a:ext>
              </a:extLst>
            </p:cNvPr>
            <p:cNvGrpSpPr/>
            <p:nvPr userDrawn="1"/>
          </p:nvGrpSpPr>
          <p:grpSpPr>
            <a:xfrm>
              <a:off x="8082092" y="5590903"/>
              <a:ext cx="1572380" cy="1267097"/>
              <a:chOff x="7413403" y="4976359"/>
              <a:chExt cx="2334986" cy="1881641"/>
            </a:xfrm>
          </p:grpSpPr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55C37C19-F268-4A43-A0D4-3B1B38D48952}"/>
                  </a:ext>
                </a:extLst>
              </p:cNvPr>
              <p:cNvSpPr/>
              <p:nvPr userDrawn="1"/>
            </p:nvSpPr>
            <p:spPr>
              <a:xfrm rot="5400000" flipH="1" flipV="1">
                <a:off x="8223822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E4F760E5-9D5D-E44F-AEBF-20CA8DE87D11}"/>
                  </a:ext>
                </a:extLst>
              </p:cNvPr>
              <p:cNvSpPr/>
              <p:nvPr userDrawn="1"/>
            </p:nvSpPr>
            <p:spPr>
              <a:xfrm rot="16200000" flipV="1">
                <a:off x="7056329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136526"/>
            <a:ext cx="9601200" cy="1653371"/>
          </a:xfrm>
        </p:spPr>
        <p:txBody>
          <a:bodyPr anchor="b">
            <a:noAutofit/>
          </a:bodyPr>
          <a:lstStyle>
            <a:lvl1pPr>
              <a:defRPr sz="42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67493" y="2023984"/>
            <a:ext cx="4663440" cy="3332832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Font typeface="Arial" panose="020B0604020202020204" pitchFamily="34" charset="0"/>
              <a:buNone/>
              <a:defRPr sz="2000">
                <a:latin typeface="+mn-lt"/>
              </a:defRPr>
            </a:lvl1pPr>
            <a:lvl2pPr marL="283464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2pPr>
            <a:lvl3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3pPr>
            <a:lvl4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4pPr>
            <a:lvl5pPr marL="1133856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94CA559C-3355-DE44-ACF9-BDB6083C4225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6283235" y="2023984"/>
            <a:ext cx="4663440" cy="3332832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Font typeface="Arial" panose="020B0604020202020204" pitchFamily="34" charset="0"/>
              <a:buNone/>
              <a:defRPr sz="2000">
                <a:latin typeface="+mn-lt"/>
              </a:defRPr>
            </a:lvl1pPr>
            <a:lvl2pPr marL="283464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2pPr>
            <a:lvl3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3pPr>
            <a:lvl4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4pPr>
            <a:lvl5pPr marL="1133856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7843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nten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1A0E8D4A-B13C-C7EE-5E27-278124A127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1"/>
            <a:ext cx="12191999" cy="6857999"/>
            <a:chOff x="1" y="1"/>
            <a:chExt cx="12191999" cy="6857999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</a:extLst>
            </p:cNvPr>
            <p:cNvSpPr/>
            <p:nvPr userDrawn="1"/>
          </p:nvSpPr>
          <p:spPr>
            <a:xfrm rot="5400000" flipH="1">
              <a:off x="1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69008"/>
            <a:ext cx="9779183" cy="1706563"/>
          </a:xfrm>
        </p:spPr>
        <p:txBody>
          <a:bodyPr anchor="b">
            <a:noAutofit/>
          </a:bodyPr>
          <a:lstStyle>
            <a:lvl1pPr>
              <a:defRPr sz="42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26B296A-EB6A-9BE9-E813-B15C46524F4D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1167493" y="2023984"/>
            <a:ext cx="4663440" cy="3332832"/>
          </a:xfrm>
        </p:spPr>
        <p:txBody>
          <a:bodyPr>
            <a:normAutofit/>
          </a:bodyPr>
          <a:lstStyle>
            <a:lvl1pPr marL="530352" indent="-530352">
              <a:spcBef>
                <a:spcPts val="1000"/>
              </a:spcBef>
              <a:buFont typeface="+mj-lt"/>
              <a:buAutoNum type="arabicPeriod"/>
              <a:defRPr sz="2000">
                <a:solidFill>
                  <a:schemeClr val="bg1"/>
                </a:solidFill>
                <a:latin typeface="+mn-lt"/>
              </a:defRPr>
            </a:lvl1pPr>
            <a:lvl2pPr marL="1097280" indent="-530352">
              <a:spcBef>
                <a:spcPts val="1000"/>
              </a:spcBef>
              <a:buFont typeface="+mj-lt"/>
              <a:buAutoNum type="alphaLcPeriod"/>
              <a:defRPr sz="2000">
                <a:solidFill>
                  <a:schemeClr val="bg1"/>
                </a:solidFill>
                <a:latin typeface="+mn-lt"/>
              </a:defRPr>
            </a:lvl2pPr>
            <a:lvl3pPr marL="1645920" indent="-530352">
              <a:spcBef>
                <a:spcPts val="1000"/>
              </a:spcBef>
              <a:buFont typeface="+mj-lt"/>
              <a:buAutoNum type="arabicParenR"/>
              <a:defRPr sz="2000">
                <a:solidFill>
                  <a:schemeClr val="bg1"/>
                </a:solidFill>
                <a:latin typeface="+mn-lt"/>
              </a:defRPr>
            </a:lvl3pPr>
            <a:lvl4pPr marL="1920240" indent="-530352">
              <a:spcBef>
                <a:spcPts val="1000"/>
              </a:spcBef>
              <a:buFont typeface="+mj-lt"/>
              <a:buAutoNum type="alphaLcParenR"/>
              <a:defRPr sz="2000">
                <a:solidFill>
                  <a:schemeClr val="bg1"/>
                </a:solidFill>
                <a:latin typeface="+mn-lt"/>
              </a:defRPr>
            </a:lvl4pPr>
            <a:lvl5pPr marL="2560320" indent="-514350">
              <a:spcBef>
                <a:spcPts val="1000"/>
              </a:spcBef>
              <a:buFont typeface="+mj-lt"/>
              <a:buAutoNum type="romanLcPeriod"/>
              <a:defRPr sz="20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9435B7D5-E7F8-1267-8942-3C97BE836B98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6283235" y="2023984"/>
            <a:ext cx="4663440" cy="3332832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+mn-lt"/>
              </a:defRPr>
            </a:lvl1pPr>
            <a:lvl2pPr marL="283464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2pPr>
            <a:lvl3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3pPr>
            <a:lvl4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4pPr>
            <a:lvl5pPr marL="1133856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0101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426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hart 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BA2A58C-57B7-834C-8F5C-3299322411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rot="16200000">
            <a:off x="10772262" y="152641"/>
            <a:ext cx="1572380" cy="1267097"/>
            <a:chOff x="7413403" y="4976359"/>
            <a:chExt cx="2334986" cy="1881641"/>
          </a:xfrm>
        </p:grpSpPr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801D8067-144A-FE48-AF1E-529B662DCAD3}"/>
                </a:ext>
              </a:extLst>
            </p:cNvPr>
            <p:cNvSpPr/>
            <p:nvPr userDrawn="1"/>
          </p:nvSpPr>
          <p:spPr>
            <a:xfrm rot="5400000" flipH="1" flipV="1">
              <a:off x="8223822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2ECA7D87-C78C-C140-AA28-C0FB20209045}"/>
                </a:ext>
              </a:extLst>
            </p:cNvPr>
            <p:cNvSpPr/>
            <p:nvPr userDrawn="1"/>
          </p:nvSpPr>
          <p:spPr>
            <a:xfrm rot="16200000" flipV="1">
              <a:off x="7056329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136526"/>
            <a:ext cx="9779183" cy="1570038"/>
          </a:xfrm>
        </p:spPr>
        <p:txBody>
          <a:bodyPr anchor="b">
            <a:noAutofit/>
          </a:bodyPr>
          <a:lstStyle>
            <a:lvl1pPr>
              <a:defRPr sz="42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67493" y="2084832"/>
            <a:ext cx="9779182" cy="3366813"/>
          </a:xfrm>
        </p:spPr>
        <p:txBody>
          <a:bodyPr>
            <a:noAutofit/>
          </a:bodyPr>
          <a:lstStyle>
            <a:lvl1pPr marL="0" indent="0">
              <a:buNone/>
              <a:defRPr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0101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0945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78AD52EA-B01E-8D38-D87A-BF7EB5B58A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1"/>
            <a:ext cx="12192001" cy="6864796"/>
            <a:chOff x="0" y="-1"/>
            <a:chExt cx="12192001" cy="6864796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9AC79249-FDC0-364D-A734-AE1DE1605D28}"/>
                </a:ext>
              </a:extLst>
            </p:cNvPr>
            <p:cNvSpPr/>
            <p:nvPr userDrawn="1"/>
          </p:nvSpPr>
          <p:spPr>
            <a:xfrm>
              <a:off x="8264426" y="0"/>
              <a:ext cx="3927574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F15FBB50-09C8-B64E-AE57-67C5E70810CB}"/>
                </a:ext>
              </a:extLst>
            </p:cNvPr>
            <p:cNvGrpSpPr/>
            <p:nvPr userDrawn="1"/>
          </p:nvGrpSpPr>
          <p:grpSpPr>
            <a:xfrm>
              <a:off x="8264427" y="3685939"/>
              <a:ext cx="3927573" cy="3178856"/>
              <a:chOff x="9857014" y="13834"/>
              <a:chExt cx="2334986" cy="1881641"/>
            </a:xfrm>
          </p:grpSpPr>
          <p:sp>
            <p:nvSpPr>
              <p:cNvPr id="15" name="Freeform 14">
                <a:extLst>
                  <a:ext uri="{FF2B5EF4-FFF2-40B4-BE49-F238E27FC236}">
                    <a16:creationId xmlns:a16="http://schemas.microsoft.com/office/drawing/2014/main" id="{EFBF1E52-11FA-DC48-B7AD-75734232FFE8}"/>
                  </a:ext>
                </a:extLst>
              </p:cNvPr>
              <p:cNvSpPr/>
              <p:nvPr userDrawn="1"/>
            </p:nvSpPr>
            <p:spPr>
              <a:xfrm rot="5400000" flipH="1" flipV="1">
                <a:off x="10667433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Freeform 15">
                <a:extLst>
                  <a:ext uri="{FF2B5EF4-FFF2-40B4-BE49-F238E27FC236}">
                    <a16:creationId xmlns:a16="http://schemas.microsoft.com/office/drawing/2014/main" id="{4850B620-49F5-3748-84AF-682555D52792}"/>
                  </a:ext>
                </a:extLst>
              </p:cNvPr>
              <p:cNvSpPr/>
              <p:nvPr userDrawn="1"/>
            </p:nvSpPr>
            <p:spPr>
              <a:xfrm rot="16200000" flipV="1">
                <a:off x="9499940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BC68F289-2744-2F48-893A-3F17911625C8}"/>
                </a:ext>
              </a:extLst>
            </p:cNvPr>
            <p:cNvSpPr/>
            <p:nvPr userDrawn="1"/>
          </p:nvSpPr>
          <p:spPr>
            <a:xfrm>
              <a:off x="0" y="-1"/>
              <a:ext cx="1167493" cy="1167493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39563C76-BC00-DE47-88F5-C24D3CE3325A}"/>
                </a:ext>
              </a:extLst>
            </p:cNvPr>
            <p:cNvSpPr/>
            <p:nvPr userDrawn="1"/>
          </p:nvSpPr>
          <p:spPr>
            <a:xfrm>
              <a:off x="10228214" y="-1"/>
              <a:ext cx="1963787" cy="3178856"/>
            </a:xfrm>
            <a:custGeom>
              <a:avLst/>
              <a:gdLst>
                <a:gd name="connsiteX0" fmla="*/ 0 w 1963787"/>
                <a:gd name="connsiteY0" fmla="*/ 0 h 3178856"/>
                <a:gd name="connsiteX1" fmla="*/ 1963787 w 1963787"/>
                <a:gd name="connsiteY1" fmla="*/ 0 h 3178856"/>
                <a:gd name="connsiteX2" fmla="*/ 1963787 w 1963787"/>
                <a:gd name="connsiteY2" fmla="*/ 1967129 h 3178856"/>
                <a:gd name="connsiteX3" fmla="*/ 1963787 w 1963787"/>
                <a:gd name="connsiteY3" fmla="*/ 2349671 h 3178856"/>
                <a:gd name="connsiteX4" fmla="*/ 1963787 w 1963787"/>
                <a:gd name="connsiteY4" fmla="*/ 3178856 h 3178856"/>
                <a:gd name="connsiteX5" fmla="*/ 1963753 w 1963787"/>
                <a:gd name="connsiteY5" fmla="*/ 3178856 h 3178856"/>
                <a:gd name="connsiteX6" fmla="*/ 1763002 w 1963787"/>
                <a:gd name="connsiteY6" fmla="*/ 3168629 h 3178856"/>
                <a:gd name="connsiteX7" fmla="*/ 0 w 1963787"/>
                <a:gd name="connsiteY7" fmla="*/ 1197921 h 3178856"/>
                <a:gd name="connsiteX8" fmla="*/ 0 w 1963787"/>
                <a:gd name="connsiteY8" fmla="*/ 1039961 h 3178856"/>
                <a:gd name="connsiteX9" fmla="*/ 0 w 1963787"/>
                <a:gd name="connsiteY9" fmla="*/ 0 h 31788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963787" h="3178856">
                  <a:moveTo>
                    <a:pt x="0" y="0"/>
                  </a:moveTo>
                  <a:lnTo>
                    <a:pt x="1963787" y="0"/>
                  </a:lnTo>
                  <a:lnTo>
                    <a:pt x="1963787" y="1967129"/>
                  </a:lnTo>
                  <a:lnTo>
                    <a:pt x="1963787" y="2349671"/>
                  </a:lnTo>
                  <a:lnTo>
                    <a:pt x="1963787" y="3178856"/>
                  </a:lnTo>
                  <a:lnTo>
                    <a:pt x="1963753" y="3178856"/>
                  </a:lnTo>
                  <a:lnTo>
                    <a:pt x="1763002" y="3168629"/>
                  </a:lnTo>
                  <a:cubicBezTo>
                    <a:pt x="772749" y="3067186"/>
                    <a:pt x="0" y="2223585"/>
                    <a:pt x="0" y="1197921"/>
                  </a:cubicBezTo>
                  <a:lnTo>
                    <a:pt x="0" y="1039961"/>
                  </a:lnTo>
                  <a:lnTo>
                    <a:pt x="0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67494" y="252549"/>
            <a:ext cx="6220278" cy="3262811"/>
          </a:xfrm>
        </p:spPr>
        <p:txBody>
          <a:bodyPr anchor="b">
            <a:noAutofit/>
          </a:bodyPr>
          <a:lstStyle>
            <a:lvl1pPr algn="l">
              <a:defRPr sz="60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FB69D3-5632-4285-A209-9DCA67DA668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493" y="3685939"/>
            <a:ext cx="6220277" cy="2919512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544706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198F9AA-2C87-421D-97C1-B4248DFDC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381000"/>
            <a:ext cx="11430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98FC63-C8D2-4CE6-A3F1-EE8ED24590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1825625"/>
            <a:ext cx="114300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77A09-15C2-4E47-948E-AACAFCA47D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567522-C3B6-46EB-A361-BEC2510B00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C57CF0-034F-450D-937C-718D5AF1A0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678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8353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1" r:id="rId3"/>
    <p:sldLayoutId id="2147483659" r:id="rId4"/>
    <p:sldLayoutId id="2147483668" r:id="rId5"/>
    <p:sldLayoutId id="2147483669" r:id="rId6"/>
    <p:sldLayoutId id="2147483661" r:id="rId7"/>
    <p:sldLayoutId id="2147483666" r:id="rId8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>
          <a:solidFill>
            <a:schemeClr val="tx1"/>
          </a:solidFill>
          <a:latin typeface="LINE Seed Sans TH Thin" panose="020B0303020203020204" pitchFamily="34" charset="-34"/>
          <a:ea typeface="LINE Seed Sans TH Thin" panose="020B0303020203020204" pitchFamily="34" charset="-34"/>
          <a:cs typeface="LINE Seed Sans TH Thin" panose="020B0303020203020204" pitchFamily="34" charset="-34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LINE Seed Sans TH Thin" panose="020B0303020203020204" pitchFamily="34" charset="-34"/>
          <a:ea typeface="LINE Seed Sans TH Thin" panose="020B0303020203020204" pitchFamily="34" charset="-34"/>
          <a:cs typeface="LINE Seed Sans TH Thin" panose="020B0303020203020204" pitchFamily="34" charset="-34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240" userDrawn="1">
          <p15:clr>
            <a:srgbClr val="547EBF"/>
          </p15:clr>
        </p15:guide>
        <p15:guide id="4" orient="horz" pos="240" userDrawn="1">
          <p15:clr>
            <a:srgbClr val="547EBF"/>
          </p15:clr>
        </p15:guide>
        <p15:guide id="5" pos="7440" userDrawn="1">
          <p15:clr>
            <a:srgbClr val="547EBF"/>
          </p15:clr>
        </p15:guide>
        <p15:guide id="6" orient="horz" pos="4080" userDrawn="1">
          <p15:clr>
            <a:srgbClr val="547EBF"/>
          </p15:clr>
        </p15:guide>
        <p15:guide id="7" pos="3960" userDrawn="1">
          <p15:clr>
            <a:srgbClr val="547EBF"/>
          </p15:clr>
        </p15:guide>
        <p15:guide id="8" pos="3720" userDrawn="1">
          <p15:clr>
            <a:srgbClr val="547EBF"/>
          </p15:clr>
        </p15:guide>
        <p15:guide id="9" pos="2112" userDrawn="1">
          <p15:clr>
            <a:srgbClr val="547EBF"/>
          </p15:clr>
        </p15:guide>
        <p15:guide id="10" pos="1848" userDrawn="1">
          <p15:clr>
            <a:srgbClr val="547EBF"/>
          </p15:clr>
        </p15:guide>
        <p15:guide id="11" pos="5568" userDrawn="1">
          <p15:clr>
            <a:srgbClr val="547EBF"/>
          </p15:clr>
        </p15:guide>
        <p15:guide id="12" pos="5832" userDrawn="1">
          <p15:clr>
            <a:srgbClr val="547EBF"/>
          </p15:clr>
        </p15:guide>
        <p15:guide id="13" pos="4968" userDrawn="1">
          <p15:clr>
            <a:srgbClr val="9FCC3B"/>
          </p15:clr>
        </p15:guide>
        <p15:guide id="14" pos="5208" userDrawn="1">
          <p15:clr>
            <a:srgbClr val="9FCC3B"/>
          </p15:clr>
        </p15:guide>
        <p15:guide id="15" pos="2712" userDrawn="1">
          <p15:clr>
            <a:srgbClr val="9FCC3B"/>
          </p15:clr>
        </p15:guide>
        <p15:guide id="16" pos="2472" userDrawn="1">
          <p15:clr>
            <a:srgbClr val="9FCC3B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DF3D98-3C30-4CFC-8643-C81E829C8C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9835" y="1439501"/>
            <a:ext cx="10357164" cy="180873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SIPOC</a:t>
            </a:r>
            <a:br>
              <a:rPr lang="en-US" dirty="0"/>
            </a:br>
            <a:r>
              <a:rPr lang="en-US" sz="3200" dirty="0">
                <a:latin typeface="LINE Seed Sans TH Thin" panose="020B0303020203020204" pitchFamily="34" charset="-34"/>
              </a:rPr>
              <a:t>กระบวนงาน:</a:t>
            </a:r>
            <a:r>
              <a:rPr lang="en-US" sz="3200" b="0" dirty="0">
                <a:latin typeface="LINE Seed Sans TH Thin" panose="020B0303020203020204" pitchFamily="34" charset="-34"/>
              </a:rPr>
              <a:t> </a:t>
            </a:r>
            <a:r>
              <a:rPr lang="en-US" sz="3200" dirty="0">
                <a:latin typeface="LINE Seed Sans TH Thin" panose="020B0303020203020204" pitchFamily="34" charset="-34"/>
              </a:rPr>
              <a:t>…………………………………</a:t>
            </a:r>
            <a:endParaRPr lang="en-US" b="0" dirty="0">
              <a:latin typeface="LINE Seed Sans TH Thin" panose="020B0303020203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2593088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Placeholder 3">
            <a:extLst>
              <a:ext uri="{FF2B5EF4-FFF2-40B4-BE49-F238E27FC236}">
                <a16:creationId xmlns:a16="http://schemas.microsoft.com/office/drawing/2014/main" id="{28A33D89-41FB-89D5-AB4A-28637A023F6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2544323"/>
              </p:ext>
            </p:extLst>
          </p:nvPr>
        </p:nvGraphicFramePr>
        <p:xfrm>
          <a:off x="724276" y="914400"/>
          <a:ext cx="10456750" cy="5035316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2091350">
                  <a:extLst>
                    <a:ext uri="{9D8B030D-6E8A-4147-A177-3AD203B41FA5}">
                      <a16:colId xmlns:a16="http://schemas.microsoft.com/office/drawing/2014/main" val="2382218087"/>
                    </a:ext>
                  </a:extLst>
                </a:gridCol>
                <a:gridCol w="2091350">
                  <a:extLst>
                    <a:ext uri="{9D8B030D-6E8A-4147-A177-3AD203B41FA5}">
                      <a16:colId xmlns:a16="http://schemas.microsoft.com/office/drawing/2014/main" val="3953468724"/>
                    </a:ext>
                  </a:extLst>
                </a:gridCol>
                <a:gridCol w="2091350">
                  <a:extLst>
                    <a:ext uri="{9D8B030D-6E8A-4147-A177-3AD203B41FA5}">
                      <a16:colId xmlns:a16="http://schemas.microsoft.com/office/drawing/2014/main" val="4277526474"/>
                    </a:ext>
                  </a:extLst>
                </a:gridCol>
                <a:gridCol w="2091350">
                  <a:extLst>
                    <a:ext uri="{9D8B030D-6E8A-4147-A177-3AD203B41FA5}">
                      <a16:colId xmlns:a16="http://schemas.microsoft.com/office/drawing/2014/main" val="3643746470"/>
                    </a:ext>
                  </a:extLst>
                </a:gridCol>
                <a:gridCol w="2091350">
                  <a:extLst>
                    <a:ext uri="{9D8B030D-6E8A-4147-A177-3AD203B41FA5}">
                      <a16:colId xmlns:a16="http://schemas.microsoft.com/office/drawing/2014/main" val="2438884888"/>
                    </a:ext>
                  </a:extLst>
                </a:gridCol>
              </a:tblGrid>
              <a:tr h="816469">
                <a:tc>
                  <a:txBody>
                    <a:bodyPr/>
                    <a:lstStyle/>
                    <a:p>
                      <a:pPr algn="ctr"/>
                      <a:r>
                        <a:rPr lang="en-US" sz="3200" b="1" kern="1200" dirty="0">
                          <a:solidFill>
                            <a:schemeClr val="tx1"/>
                          </a:solidFill>
                          <a:effectLst/>
                          <a:latin typeface="CMU Light" pitchFamily="2" charset="-34"/>
                          <a:cs typeface="CMU Light" pitchFamily="2" charset="-34"/>
                        </a:rPr>
                        <a:t>Supplier</a:t>
                      </a: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CMU Light" pitchFamily="2" charset="-34"/>
                          <a:cs typeface="CMU Light" pitchFamily="2" charset="-34"/>
                        </a:rPr>
                        <a:t> </a:t>
                      </a:r>
                    </a:p>
                    <a:p>
                      <a:pPr algn="ctr"/>
                      <a:r>
                        <a:rPr lang="en-US" sz="1800" b="0" kern="1200" dirty="0">
                          <a:solidFill>
                            <a:schemeClr val="tx1"/>
                          </a:solidFill>
                          <a:effectLst/>
                          <a:latin typeface="CMU Light" pitchFamily="2" charset="-34"/>
                          <a:cs typeface="CMU Light" pitchFamily="2" charset="-34"/>
                        </a:rPr>
                        <a:t>(ผู้ส่งมอบ)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CMU Light" pitchFamily="2" charset="-34"/>
                        <a:ea typeface="LINE Seed Sans TH Thin" panose="020B0303020203020204" pitchFamily="34" charset="-34"/>
                        <a:cs typeface="CMU Light" pitchFamily="2" charset="-34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CMU Light" pitchFamily="2" charset="-34"/>
                          <a:cs typeface="CMU Light" pitchFamily="2" charset="-34"/>
                        </a:rPr>
                        <a:t>Input </a:t>
                      </a:r>
                      <a:br>
                        <a:rPr lang="en-US" sz="1800" dirty="0">
                          <a:latin typeface="CMU Light" pitchFamily="2" charset="-34"/>
                          <a:cs typeface="CMU Light" pitchFamily="2" charset="-34"/>
                        </a:rPr>
                      </a:br>
                      <a:r>
                        <a:rPr lang="en-US" sz="1800" dirty="0">
                          <a:latin typeface="CMU Light" pitchFamily="2" charset="-34"/>
                          <a:cs typeface="CMU Light" pitchFamily="2" charset="-34"/>
                        </a:rPr>
                        <a:t>(</a:t>
                      </a:r>
                      <a:r>
                        <a:rPr lang="th-TH" sz="1800" dirty="0">
                          <a:latin typeface="CMU Light" pitchFamily="2" charset="-34"/>
                          <a:cs typeface="CMU Light" pitchFamily="2" charset="-34"/>
                        </a:rPr>
                        <a:t>ปัจจัยนำเข้า)</a:t>
                      </a:r>
                      <a:endParaRPr lang="en-US" sz="1800" dirty="0">
                        <a:latin typeface="CMU Light" pitchFamily="2" charset="-34"/>
                        <a:ea typeface="LINE Seed Sans TH Thin" panose="020B0303020203020204" pitchFamily="34" charset="-34"/>
                        <a:cs typeface="CMU Light" pitchFamily="2" charset="-34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CMU Light" pitchFamily="2" charset="-34"/>
                          <a:cs typeface="CMU Light" pitchFamily="2" charset="-34"/>
                        </a:rPr>
                        <a:t>Process</a:t>
                      </a:r>
                      <a:r>
                        <a:rPr lang="en-US" sz="1800" dirty="0">
                          <a:latin typeface="CMU Light" pitchFamily="2" charset="-34"/>
                          <a:cs typeface="CMU Light" pitchFamily="2" charset="-34"/>
                        </a:rPr>
                        <a:t> (</a:t>
                      </a:r>
                      <a:r>
                        <a:rPr lang="th-TH" sz="1800" dirty="0">
                          <a:latin typeface="CMU Light" pitchFamily="2" charset="-34"/>
                          <a:cs typeface="CMU Light" pitchFamily="2" charset="-34"/>
                        </a:rPr>
                        <a:t>กระบวนการ)</a:t>
                      </a:r>
                      <a:endParaRPr lang="en-US" sz="1800" dirty="0">
                        <a:latin typeface="CMU Light" pitchFamily="2" charset="-34"/>
                        <a:ea typeface="LINE Seed Sans TH Thin" panose="020B0303020203020204" pitchFamily="34" charset="-34"/>
                        <a:cs typeface="CMU Light" pitchFamily="2" charset="-34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CMU Light" pitchFamily="2" charset="-34"/>
                          <a:cs typeface="CMU Light" pitchFamily="2" charset="-34"/>
                        </a:rPr>
                        <a:t>Output</a:t>
                      </a:r>
                      <a:r>
                        <a:rPr lang="en-US" sz="1800" dirty="0">
                          <a:latin typeface="CMU Light" pitchFamily="2" charset="-34"/>
                          <a:cs typeface="CMU Light" pitchFamily="2" charset="-34"/>
                        </a:rPr>
                        <a:t> </a:t>
                      </a:r>
                      <a:br>
                        <a:rPr lang="en-US" sz="1800" dirty="0">
                          <a:latin typeface="CMU Light" pitchFamily="2" charset="-34"/>
                          <a:cs typeface="CMU Light" pitchFamily="2" charset="-34"/>
                        </a:rPr>
                      </a:br>
                      <a:r>
                        <a:rPr lang="en-US" sz="1800" dirty="0">
                          <a:latin typeface="CMU Light" pitchFamily="2" charset="-34"/>
                          <a:cs typeface="CMU Light" pitchFamily="2" charset="-34"/>
                        </a:rPr>
                        <a:t>(</a:t>
                      </a:r>
                      <a:r>
                        <a:rPr lang="th-TH" sz="1800" dirty="0">
                          <a:latin typeface="CMU Light" pitchFamily="2" charset="-34"/>
                          <a:cs typeface="CMU Light" pitchFamily="2" charset="-34"/>
                        </a:rPr>
                        <a:t>ผลผลิต)</a:t>
                      </a:r>
                      <a:endParaRPr lang="en-US" sz="1800" dirty="0">
                        <a:latin typeface="CMU Light" pitchFamily="2" charset="-34"/>
                        <a:ea typeface="LINE Seed Sans TH Thin" panose="020B0303020203020204" pitchFamily="34" charset="-34"/>
                        <a:cs typeface="CMU Light" pitchFamily="2" charset="-34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CMU Light" pitchFamily="2" charset="-34"/>
                          <a:cs typeface="CMU Light" pitchFamily="2" charset="-34"/>
                        </a:rPr>
                        <a:t>Customer</a:t>
                      </a:r>
                      <a:r>
                        <a:rPr lang="en-US" sz="1800" dirty="0">
                          <a:latin typeface="CMU Light" pitchFamily="2" charset="-34"/>
                          <a:cs typeface="CMU Light" pitchFamily="2" charset="-34"/>
                        </a:rPr>
                        <a:t> (</a:t>
                      </a:r>
                      <a:r>
                        <a:rPr lang="th-TH" sz="1800" dirty="0">
                          <a:latin typeface="CMU Light" pitchFamily="2" charset="-34"/>
                          <a:cs typeface="CMU Light" pitchFamily="2" charset="-34"/>
                        </a:rPr>
                        <a:t>ผู้รับบริการ)</a:t>
                      </a:r>
                      <a:endParaRPr lang="en-US" sz="1800" dirty="0">
                        <a:latin typeface="CMU Light" pitchFamily="2" charset="-34"/>
                        <a:ea typeface="LINE Seed Sans TH Thin" panose="020B0303020203020204" pitchFamily="34" charset="-34"/>
                        <a:cs typeface="CMU Light" pitchFamily="2" charset="-34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7107962"/>
                  </a:ext>
                </a:extLst>
              </a:tr>
              <a:tr h="690279">
                <a:tc>
                  <a:txBody>
                    <a:bodyPr/>
                    <a:lstStyle/>
                    <a:p>
                      <a:pPr algn="ctr"/>
                      <a:r>
                        <a:rPr lang="en-US" sz="1100" kern="1200" dirty="0">
                          <a:solidFill>
                            <a:schemeClr val="tx1"/>
                          </a:solidFill>
                          <a:effectLst/>
                          <a:latin typeface="CMU Light" pitchFamily="2" charset="-34"/>
                          <a:ea typeface="+mn-ea"/>
                          <a:cs typeface="CMU Light" pitchFamily="2" charset="-34"/>
                        </a:rPr>
                        <a:t>รายละเอียด </a:t>
                      </a:r>
                      <a:br>
                        <a:rPr lang="en-US" sz="1100" kern="1200" dirty="0">
                          <a:solidFill>
                            <a:schemeClr val="tx1"/>
                          </a:solidFill>
                          <a:effectLst/>
                          <a:latin typeface="CMU Light" pitchFamily="2" charset="-34"/>
                          <a:ea typeface="+mn-ea"/>
                          <a:cs typeface="CMU Light" pitchFamily="2" charset="-34"/>
                        </a:rPr>
                      </a:br>
                      <a:r>
                        <a:rPr lang="en-US" sz="1100" kern="1200" dirty="0">
                          <a:solidFill>
                            <a:schemeClr val="tx1"/>
                          </a:solidFill>
                          <a:effectLst/>
                          <a:latin typeface="CMU Light" pitchFamily="2" charset="-34"/>
                          <a:ea typeface="+mn-ea"/>
                          <a:cs typeface="CMU Light" pitchFamily="2" charset="-34"/>
                        </a:rPr>
                        <a:t>(กรอกข้อมูล)</a:t>
                      </a:r>
                      <a:endParaRPr lang="en-US" sz="1100" dirty="0">
                        <a:latin typeface="CMU Light" pitchFamily="2" charset="-34"/>
                        <a:ea typeface="LINE Seed Sans TH Thin" panose="020B0303020203020204" pitchFamily="34" charset="-34"/>
                        <a:cs typeface="CMU Light" pitchFamily="2" charset="-34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effectLst/>
                          <a:latin typeface="CMU Light" pitchFamily="2" charset="-34"/>
                          <a:ea typeface="+mn-ea"/>
                          <a:cs typeface="CMU Light" pitchFamily="2" charset="-34"/>
                        </a:rPr>
                        <a:t>รายละเอียด </a:t>
                      </a:r>
                      <a:br>
                        <a:rPr lang="en-US" sz="1100" kern="1200" dirty="0">
                          <a:solidFill>
                            <a:schemeClr val="tx1"/>
                          </a:solidFill>
                          <a:effectLst/>
                          <a:latin typeface="CMU Light" pitchFamily="2" charset="-34"/>
                          <a:ea typeface="+mn-ea"/>
                          <a:cs typeface="CMU Light" pitchFamily="2" charset="-34"/>
                        </a:rPr>
                      </a:br>
                      <a:r>
                        <a:rPr lang="en-US" sz="1100" kern="1200" dirty="0">
                          <a:solidFill>
                            <a:schemeClr val="tx1"/>
                          </a:solidFill>
                          <a:effectLst/>
                          <a:latin typeface="CMU Light" pitchFamily="2" charset="-34"/>
                          <a:ea typeface="+mn-ea"/>
                          <a:cs typeface="CMU Light" pitchFamily="2" charset="-34"/>
                        </a:rPr>
                        <a:t>(กรอกข้อมูล)</a:t>
                      </a:r>
                      <a:endParaRPr lang="en-US" sz="1100" dirty="0">
                        <a:latin typeface="CMU Light" pitchFamily="2" charset="-34"/>
                        <a:ea typeface="LINE Seed Sans TH Thin" panose="020B0303020203020204" pitchFamily="34" charset="-34"/>
                        <a:cs typeface="CMU Light" pitchFamily="2" charset="-34"/>
                      </a:endParaRPr>
                    </a:p>
                    <a:p>
                      <a:pPr algn="ctr"/>
                      <a:endParaRPr lang="en-US" sz="1100" dirty="0">
                        <a:latin typeface="CMU Light" pitchFamily="2" charset="-34"/>
                        <a:ea typeface="LINE Seed Sans TH Thin" panose="020B0303020203020204" pitchFamily="34" charset="-34"/>
                        <a:cs typeface="CMU Light" pitchFamily="2" charset="-34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effectLst/>
                          <a:latin typeface="CMU Light" pitchFamily="2" charset="-34"/>
                          <a:ea typeface="+mn-ea"/>
                          <a:cs typeface="CMU Light" pitchFamily="2" charset="-34"/>
                        </a:rPr>
                        <a:t>รายละเอียด </a:t>
                      </a:r>
                      <a:br>
                        <a:rPr lang="en-US" sz="1100" kern="1200" dirty="0">
                          <a:solidFill>
                            <a:schemeClr val="tx1"/>
                          </a:solidFill>
                          <a:effectLst/>
                          <a:latin typeface="CMU Light" pitchFamily="2" charset="-34"/>
                          <a:ea typeface="+mn-ea"/>
                          <a:cs typeface="CMU Light" pitchFamily="2" charset="-34"/>
                        </a:rPr>
                      </a:br>
                      <a:r>
                        <a:rPr lang="en-US" sz="1100" kern="1200" dirty="0">
                          <a:solidFill>
                            <a:schemeClr val="tx1"/>
                          </a:solidFill>
                          <a:effectLst/>
                          <a:latin typeface="CMU Light" pitchFamily="2" charset="-34"/>
                          <a:ea typeface="+mn-ea"/>
                          <a:cs typeface="CMU Light" pitchFamily="2" charset="-34"/>
                        </a:rPr>
                        <a:t>(กรอกข้อมูล)</a:t>
                      </a:r>
                      <a:endParaRPr lang="en-US" sz="1100" dirty="0">
                        <a:latin typeface="CMU Light" pitchFamily="2" charset="-34"/>
                        <a:ea typeface="LINE Seed Sans TH Thin" panose="020B0303020203020204" pitchFamily="34" charset="-34"/>
                        <a:cs typeface="CMU Light" pitchFamily="2" charset="-34"/>
                      </a:endParaRPr>
                    </a:p>
                    <a:p>
                      <a:pPr algn="ctr"/>
                      <a:endParaRPr lang="en-US" sz="1100" dirty="0">
                        <a:latin typeface="CMU Light" pitchFamily="2" charset="-34"/>
                        <a:ea typeface="LINE Seed Sans TH Thin" panose="020B0303020203020204" pitchFamily="34" charset="-34"/>
                        <a:cs typeface="CMU Light" pitchFamily="2" charset="-34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effectLst/>
                          <a:latin typeface="CMU Light" pitchFamily="2" charset="-34"/>
                          <a:ea typeface="+mn-ea"/>
                          <a:cs typeface="CMU Light" pitchFamily="2" charset="-34"/>
                        </a:rPr>
                        <a:t>รายละเอียด </a:t>
                      </a:r>
                      <a:br>
                        <a:rPr lang="en-US" sz="1100" kern="1200" dirty="0">
                          <a:solidFill>
                            <a:schemeClr val="tx1"/>
                          </a:solidFill>
                          <a:effectLst/>
                          <a:latin typeface="CMU Light" pitchFamily="2" charset="-34"/>
                          <a:ea typeface="+mn-ea"/>
                          <a:cs typeface="CMU Light" pitchFamily="2" charset="-34"/>
                        </a:rPr>
                      </a:br>
                      <a:r>
                        <a:rPr lang="en-US" sz="1100" kern="1200" dirty="0">
                          <a:solidFill>
                            <a:schemeClr val="tx1"/>
                          </a:solidFill>
                          <a:effectLst/>
                          <a:latin typeface="CMU Light" pitchFamily="2" charset="-34"/>
                          <a:ea typeface="+mn-ea"/>
                          <a:cs typeface="CMU Light" pitchFamily="2" charset="-34"/>
                        </a:rPr>
                        <a:t>(กรอกข้อมูล)</a:t>
                      </a:r>
                      <a:endParaRPr lang="en-US" sz="1100" dirty="0">
                        <a:latin typeface="CMU Light" pitchFamily="2" charset="-34"/>
                        <a:ea typeface="LINE Seed Sans TH Thin" panose="020B0303020203020204" pitchFamily="34" charset="-34"/>
                        <a:cs typeface="CMU Light" pitchFamily="2" charset="-34"/>
                      </a:endParaRPr>
                    </a:p>
                    <a:p>
                      <a:pPr algn="ctr"/>
                      <a:endParaRPr lang="en-US" sz="1100" dirty="0">
                        <a:latin typeface="CMU Light" pitchFamily="2" charset="-34"/>
                        <a:ea typeface="LINE Seed Sans TH Thin" panose="020B0303020203020204" pitchFamily="34" charset="-34"/>
                        <a:cs typeface="CMU Light" pitchFamily="2" charset="-34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effectLst/>
                          <a:latin typeface="CMU Light" pitchFamily="2" charset="-34"/>
                          <a:ea typeface="+mn-ea"/>
                          <a:cs typeface="CMU Light" pitchFamily="2" charset="-34"/>
                        </a:rPr>
                        <a:t>รายละเอียด </a:t>
                      </a:r>
                      <a:br>
                        <a:rPr lang="en-US" sz="1100" kern="1200" dirty="0">
                          <a:solidFill>
                            <a:schemeClr val="tx1"/>
                          </a:solidFill>
                          <a:effectLst/>
                          <a:latin typeface="CMU Light" pitchFamily="2" charset="-34"/>
                          <a:ea typeface="+mn-ea"/>
                          <a:cs typeface="CMU Light" pitchFamily="2" charset="-34"/>
                        </a:rPr>
                      </a:br>
                      <a:r>
                        <a:rPr lang="en-US" sz="1100" kern="1200" dirty="0">
                          <a:solidFill>
                            <a:schemeClr val="tx1"/>
                          </a:solidFill>
                          <a:effectLst/>
                          <a:latin typeface="CMU Light" pitchFamily="2" charset="-34"/>
                          <a:ea typeface="+mn-ea"/>
                          <a:cs typeface="CMU Light" pitchFamily="2" charset="-34"/>
                        </a:rPr>
                        <a:t>(กรอกข้อมูล)</a:t>
                      </a:r>
                      <a:endParaRPr lang="en-US" sz="1100" dirty="0">
                        <a:latin typeface="CMU Light" pitchFamily="2" charset="-34"/>
                        <a:ea typeface="LINE Seed Sans TH Thin" panose="020B0303020203020204" pitchFamily="34" charset="-34"/>
                        <a:cs typeface="CMU Light" pitchFamily="2" charset="-34"/>
                      </a:endParaRPr>
                    </a:p>
                    <a:p>
                      <a:pPr algn="ctr"/>
                      <a:endParaRPr lang="en-US" sz="1100" dirty="0">
                        <a:latin typeface="CMU Light" pitchFamily="2" charset="-34"/>
                        <a:ea typeface="LINE Seed Sans TH Thin" panose="020B0303020203020204" pitchFamily="34" charset="-34"/>
                        <a:cs typeface="CMU Light" pitchFamily="2" charset="-34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1386868"/>
                  </a:ext>
                </a:extLst>
              </a:tr>
              <a:tr h="690279"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latin typeface="CMU Light" pitchFamily="2" charset="-34"/>
                        <a:ea typeface="LINE Seed Sans TH Thin" panose="020B0303020203020204" pitchFamily="34" charset="-34"/>
                        <a:cs typeface="CMU Light" pitchFamily="2" charset="-34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latin typeface="CMU Light" pitchFamily="2" charset="-34"/>
                        <a:ea typeface="LINE Seed Sans TH Thin" panose="020B0303020203020204" pitchFamily="34" charset="-34"/>
                        <a:cs typeface="CMU Light" pitchFamily="2" charset="-34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latin typeface="CMU Light" pitchFamily="2" charset="-34"/>
                        <a:ea typeface="LINE Seed Sans TH Thin" panose="020B0303020203020204" pitchFamily="34" charset="-34"/>
                        <a:cs typeface="CMU Light" pitchFamily="2" charset="-34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latin typeface="CMU Light" pitchFamily="2" charset="-34"/>
                        <a:ea typeface="LINE Seed Sans TH Thin" panose="020B0303020203020204" pitchFamily="34" charset="-34"/>
                        <a:cs typeface="CMU Light" pitchFamily="2" charset="-34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latin typeface="CMU Light" pitchFamily="2" charset="-34"/>
                        <a:ea typeface="LINE Seed Sans TH Thin" panose="020B0303020203020204" pitchFamily="34" charset="-34"/>
                        <a:cs typeface="CMU Light" pitchFamily="2" charset="-34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626418"/>
                  </a:ext>
                </a:extLst>
              </a:tr>
              <a:tr h="730481"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latin typeface="CMU Light" pitchFamily="2" charset="-34"/>
                        <a:ea typeface="LINE Seed Sans TH Thin" panose="020B0303020203020204" pitchFamily="34" charset="-34"/>
                        <a:cs typeface="CMU Light" pitchFamily="2" charset="-34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latin typeface="CMU Light" pitchFamily="2" charset="-34"/>
                        <a:ea typeface="LINE Seed Sans TH Thin" panose="020B0303020203020204" pitchFamily="34" charset="-34"/>
                        <a:cs typeface="CMU Light" pitchFamily="2" charset="-34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latin typeface="CMU Light" pitchFamily="2" charset="-34"/>
                        <a:ea typeface="LINE Seed Sans TH Thin" panose="020B0303020203020204" pitchFamily="34" charset="-34"/>
                        <a:cs typeface="CMU Light" pitchFamily="2" charset="-34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latin typeface="CMU Light" pitchFamily="2" charset="-34"/>
                        <a:ea typeface="LINE Seed Sans TH Thin" panose="020B0303020203020204" pitchFamily="34" charset="-34"/>
                        <a:cs typeface="CMU Light" pitchFamily="2" charset="-34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latin typeface="CMU Light" pitchFamily="2" charset="-34"/>
                        <a:ea typeface="LINE Seed Sans TH Thin" panose="020B0303020203020204" pitchFamily="34" charset="-34"/>
                        <a:cs typeface="CMU Light" pitchFamily="2" charset="-34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2482967"/>
                  </a:ext>
                </a:extLst>
              </a:tr>
              <a:tr h="690279"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latin typeface="CMU Light" pitchFamily="2" charset="-34"/>
                        <a:ea typeface="LINE Seed Sans TH Thin" panose="020B0303020203020204" pitchFamily="34" charset="-34"/>
                        <a:cs typeface="CMU Light" pitchFamily="2" charset="-34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latin typeface="CMU Light" pitchFamily="2" charset="-34"/>
                        <a:ea typeface="LINE Seed Sans TH Thin" panose="020B0303020203020204" pitchFamily="34" charset="-34"/>
                        <a:cs typeface="CMU Light" pitchFamily="2" charset="-34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latin typeface="CMU Light" pitchFamily="2" charset="-34"/>
                        <a:ea typeface="LINE Seed Sans TH Thin" panose="020B0303020203020204" pitchFamily="34" charset="-34"/>
                        <a:cs typeface="CMU Light" pitchFamily="2" charset="-34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latin typeface="CMU Light" pitchFamily="2" charset="-34"/>
                        <a:ea typeface="LINE Seed Sans TH Thin" panose="020B0303020203020204" pitchFamily="34" charset="-34"/>
                        <a:cs typeface="CMU Light" pitchFamily="2" charset="-34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latin typeface="CMU Light" pitchFamily="2" charset="-34"/>
                        <a:ea typeface="LINE Seed Sans TH Thin" panose="020B0303020203020204" pitchFamily="34" charset="-34"/>
                        <a:cs typeface="CMU Light" pitchFamily="2" charset="-34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6251906"/>
                  </a:ext>
                </a:extLst>
              </a:tr>
              <a:tr h="690279"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latin typeface="CMU Light" pitchFamily="2" charset="-34"/>
                        <a:ea typeface="LINE Seed Sans TH Thin" panose="020B0303020203020204" pitchFamily="34" charset="-34"/>
                        <a:cs typeface="CMU Light" pitchFamily="2" charset="-34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latin typeface="CMU Light" pitchFamily="2" charset="-34"/>
                        <a:ea typeface="LINE Seed Sans TH Thin" panose="020B0303020203020204" pitchFamily="34" charset="-34"/>
                        <a:cs typeface="CMU Light" pitchFamily="2" charset="-34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latin typeface="CMU Light" pitchFamily="2" charset="-34"/>
                        <a:ea typeface="LINE Seed Sans TH Thin" panose="020B0303020203020204" pitchFamily="34" charset="-34"/>
                        <a:cs typeface="CMU Light" pitchFamily="2" charset="-34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latin typeface="CMU Light" pitchFamily="2" charset="-34"/>
                        <a:ea typeface="LINE Seed Sans TH Thin" panose="020B0303020203020204" pitchFamily="34" charset="-34"/>
                        <a:cs typeface="CMU Light" pitchFamily="2" charset="-34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latin typeface="CMU Light" pitchFamily="2" charset="-34"/>
                        <a:ea typeface="LINE Seed Sans TH Thin" panose="020B0303020203020204" pitchFamily="34" charset="-34"/>
                        <a:cs typeface="CMU Light" pitchFamily="2" charset="-34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8537164"/>
                  </a:ext>
                </a:extLst>
              </a:tr>
              <a:tr h="690279"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latin typeface="CMU Light" pitchFamily="2" charset="-34"/>
                        <a:ea typeface="LINE Seed Sans TH Thin" panose="020B0303020203020204" pitchFamily="34" charset="-34"/>
                        <a:cs typeface="CMU Light" pitchFamily="2" charset="-34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latin typeface="CMU Light" pitchFamily="2" charset="-34"/>
                        <a:ea typeface="LINE Seed Sans TH Thin" panose="020B0303020203020204" pitchFamily="34" charset="-34"/>
                        <a:cs typeface="CMU Light" pitchFamily="2" charset="-34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latin typeface="CMU Light" pitchFamily="2" charset="-34"/>
                        <a:ea typeface="LINE Seed Sans TH Thin" panose="020B0303020203020204" pitchFamily="34" charset="-34"/>
                        <a:cs typeface="CMU Light" pitchFamily="2" charset="-34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latin typeface="CMU Light" pitchFamily="2" charset="-34"/>
                        <a:ea typeface="LINE Seed Sans TH Thin" panose="020B0303020203020204" pitchFamily="34" charset="-34"/>
                        <a:cs typeface="CMU Light" pitchFamily="2" charset="-34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latin typeface="CMU Light" pitchFamily="2" charset="-34"/>
                        <a:ea typeface="LINE Seed Sans TH Thin" panose="020B0303020203020204" pitchFamily="34" charset="-34"/>
                        <a:cs typeface="CMU Light" pitchFamily="2" charset="-34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2103076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72721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7E3036-808D-BCD1-46D1-1E2871F252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B9E5B5-F736-8D7C-2844-C1B6A76D24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0333" y="1439501"/>
            <a:ext cx="9696665" cy="180873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7200" dirty="0"/>
              <a:t>Action Plan</a:t>
            </a:r>
            <a:br>
              <a:rPr lang="en-US" sz="4400" dirty="0"/>
            </a:br>
            <a:r>
              <a:rPr lang="en-US" sz="3200" dirty="0">
                <a:solidFill>
                  <a:schemeClr val="tx2"/>
                </a:solidFill>
              </a:rPr>
              <a:t>for Process Improvement</a:t>
            </a:r>
            <a:br>
              <a:rPr lang="en-US" dirty="0"/>
            </a:br>
            <a:r>
              <a:rPr lang="en-US" sz="3200" dirty="0">
                <a:latin typeface="LINE Seed Sans TH Thin" panose="020B0303020203020204" pitchFamily="34" charset="-34"/>
              </a:rPr>
              <a:t>กระบวนงาน:</a:t>
            </a:r>
            <a:r>
              <a:rPr lang="en-US" sz="3200" b="0" dirty="0">
                <a:latin typeface="LINE Seed Sans TH Thin" panose="020B0303020203020204" pitchFamily="34" charset="-34"/>
              </a:rPr>
              <a:t> </a:t>
            </a:r>
            <a:r>
              <a:rPr lang="en-US" sz="3200" dirty="0">
                <a:latin typeface="LINE Seed Sans TH Thin" panose="020B0303020203020204" pitchFamily="34" charset="-34"/>
              </a:rPr>
              <a:t>…………………………………</a:t>
            </a:r>
            <a:endParaRPr lang="en-US" b="0" dirty="0">
              <a:latin typeface="LINE Seed Sans TH Thin" panose="020B0303020203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3698686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5B3508-E387-8905-D83A-E4EEE5132A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Placeholder 3">
            <a:extLst>
              <a:ext uri="{FF2B5EF4-FFF2-40B4-BE49-F238E27FC236}">
                <a16:creationId xmlns:a16="http://schemas.microsoft.com/office/drawing/2014/main" id="{5E7C0659-5805-4A1A-50F4-85E0C491B68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9478443"/>
              </p:ext>
            </p:extLst>
          </p:nvPr>
        </p:nvGraphicFramePr>
        <p:xfrm>
          <a:off x="724275" y="914400"/>
          <a:ext cx="10674038" cy="4998345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2652668">
                  <a:extLst>
                    <a:ext uri="{9D8B030D-6E8A-4147-A177-3AD203B41FA5}">
                      <a16:colId xmlns:a16="http://schemas.microsoft.com/office/drawing/2014/main" val="2382218087"/>
                    </a:ext>
                  </a:extLst>
                </a:gridCol>
                <a:gridCol w="8021370">
                  <a:extLst>
                    <a:ext uri="{9D8B030D-6E8A-4147-A177-3AD203B41FA5}">
                      <a16:colId xmlns:a16="http://schemas.microsoft.com/office/drawing/2014/main" val="3953468724"/>
                    </a:ext>
                  </a:extLst>
                </a:gridCol>
              </a:tblGrid>
              <a:tr h="816469">
                <a:tc>
                  <a:txBody>
                    <a:bodyPr/>
                    <a:lstStyle/>
                    <a:p>
                      <a:pPr algn="ctr"/>
                      <a:r>
                        <a:rPr lang="th-TH" sz="3200" b="1" kern="1200" dirty="0">
                          <a:solidFill>
                            <a:schemeClr val="tx1"/>
                          </a:solidFill>
                          <a:effectLst/>
                          <a:latin typeface="CMU Light" pitchFamily="2" charset="-34"/>
                          <a:ea typeface="LINE Seed Sans TH Thin" panose="020B0303020203020204" pitchFamily="34" charset="-34"/>
                          <a:cs typeface="CMU Light" pitchFamily="2" charset="-34"/>
                        </a:rPr>
                        <a:t>หัวข้อ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CMU Light" pitchFamily="2" charset="-34"/>
                        <a:ea typeface="LINE Seed Sans TH Thin" panose="020B0303020203020204" pitchFamily="34" charset="-34"/>
                        <a:cs typeface="CMU Light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200" dirty="0">
                          <a:latin typeface="CMU Light" pitchFamily="2" charset="-34"/>
                          <a:ea typeface="LINE Seed Sans TH Thin" panose="020B0303020203020204" pitchFamily="34" charset="-34"/>
                          <a:cs typeface="CMU Light" pitchFamily="2" charset="-34"/>
                        </a:rPr>
                        <a:t>รายละเอียด</a:t>
                      </a:r>
                      <a:endParaRPr lang="en-US" sz="1800" dirty="0">
                        <a:latin typeface="CMU Light" pitchFamily="2" charset="-34"/>
                        <a:ea typeface="LINE Seed Sans TH Thin" panose="020B0303020203020204" pitchFamily="34" charset="-34"/>
                        <a:cs typeface="CMU Light" pitchFamily="2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7107962"/>
                  </a:ext>
                </a:extLst>
              </a:tr>
              <a:tr h="690279">
                <a:tc>
                  <a:txBody>
                    <a:bodyPr/>
                    <a:lstStyle/>
                    <a:p>
                      <a:pPr algn="ctr"/>
                      <a:r>
                        <a:rPr lang="th-TH" sz="1400" b="0" kern="1200" dirty="0">
                          <a:solidFill>
                            <a:schemeClr val="tx1"/>
                          </a:solidFill>
                          <a:effectLst/>
                          <a:latin typeface="CMU" pitchFamily="2" charset="-34"/>
                          <a:ea typeface="+mn-ea"/>
                          <a:cs typeface="CMU" pitchFamily="2" charset="-34"/>
                        </a:rPr>
                        <a:t>ปัญหาที่พบ</a:t>
                      </a:r>
                      <a:endParaRPr lang="en-US" sz="1400" b="0" dirty="0">
                        <a:latin typeface="CMU" pitchFamily="2" charset="-34"/>
                        <a:ea typeface="LINE Seed Sans TH Thin" panose="020B0303020203020204" pitchFamily="34" charset="-34"/>
                        <a:cs typeface="CMU" pitchFamily="2" charset="-34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latin typeface="CMU Light" pitchFamily="2" charset="-34"/>
                        <a:ea typeface="LINE Seed Sans TH Thin" panose="020B0303020203020204" pitchFamily="34" charset="-34"/>
                        <a:cs typeface="CMU Light" pitchFamily="2" charset="-34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71386868"/>
                  </a:ext>
                </a:extLst>
              </a:tr>
              <a:tr h="690279">
                <a:tc>
                  <a:txBody>
                    <a:bodyPr/>
                    <a:lstStyle/>
                    <a:p>
                      <a:pPr algn="ctr"/>
                      <a:r>
                        <a:rPr lang="th-TH" sz="1400" b="0" dirty="0">
                          <a:latin typeface="CMU" pitchFamily="2" charset="-34"/>
                          <a:ea typeface="LINE Seed Sans TH Thin" panose="020B0303020203020204" pitchFamily="34" charset="-34"/>
                          <a:cs typeface="CMU" pitchFamily="2" charset="-34"/>
                        </a:rPr>
                        <a:t>เป้าหมายของการปรับปรุง </a:t>
                      </a:r>
                      <a:br>
                        <a:rPr lang="en-US" sz="1400" b="0" dirty="0">
                          <a:latin typeface="CMU" pitchFamily="2" charset="-34"/>
                          <a:ea typeface="LINE Seed Sans TH Thin" panose="020B0303020203020204" pitchFamily="34" charset="-34"/>
                          <a:cs typeface="CMU" pitchFamily="2" charset="-34"/>
                        </a:rPr>
                      </a:br>
                      <a:r>
                        <a:rPr lang="th-TH" sz="1200" b="0" dirty="0">
                          <a:latin typeface="CMU" pitchFamily="2" charset="-34"/>
                          <a:ea typeface="LINE Seed Sans TH Thin" panose="020B0303020203020204" pitchFamily="34" charset="-34"/>
                          <a:cs typeface="CMU" pitchFamily="2" charset="-34"/>
                        </a:rPr>
                        <a:t>(</a:t>
                      </a:r>
                      <a:r>
                        <a:rPr lang="en-US" sz="1200" b="0" dirty="0">
                          <a:latin typeface="CMU" pitchFamily="2" charset="-34"/>
                          <a:ea typeface="LINE Seed Sans TH Thin" panose="020B0303020203020204" pitchFamily="34" charset="-34"/>
                          <a:cs typeface="CMU" pitchFamily="2" charset="-34"/>
                        </a:rPr>
                        <a:t>Goal)</a:t>
                      </a:r>
                      <a:endParaRPr lang="en-US" sz="1400" b="0" dirty="0">
                        <a:latin typeface="CMU" pitchFamily="2" charset="-34"/>
                        <a:ea typeface="LINE Seed Sans TH Thin" panose="020B0303020203020204" pitchFamily="34" charset="-34"/>
                        <a:cs typeface="CMU" pitchFamily="2" charset="-34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th-TH" sz="1100" i="0" dirty="0">
                          <a:effectLst/>
                          <a:latin typeface="CMU Light" pitchFamily="2" charset="-34"/>
                          <a:ea typeface="MS Mincho" panose="02020609040205080304" pitchFamily="49" charset="-128"/>
                          <a:cs typeface="CMU Light" pitchFamily="2" charset="-34"/>
                        </a:rPr>
                        <a:t>อธิบายเป้าหมายของการปรับปรุงกระบวนงานนี้ เช่น ลดระยะเวลา เพิ่มความถูกต้อง</a:t>
                      </a:r>
                      <a:endParaRPr lang="en-US" sz="900" i="0" dirty="0">
                        <a:effectLst/>
                        <a:latin typeface="CMU Light" pitchFamily="2" charset="-34"/>
                        <a:ea typeface="MS Mincho" panose="02020609040205080304" pitchFamily="49" charset="-128"/>
                        <a:cs typeface="CMU Light" pitchFamily="2" charset="-34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0626418"/>
                  </a:ext>
                </a:extLst>
              </a:tr>
              <a:tr h="730481">
                <a:tc>
                  <a:txBody>
                    <a:bodyPr/>
                    <a:lstStyle/>
                    <a:p>
                      <a:pPr algn="ctr"/>
                      <a:r>
                        <a:rPr lang="th-TH" sz="1400" b="0" dirty="0">
                          <a:latin typeface="CMU" pitchFamily="2" charset="-34"/>
                          <a:ea typeface="LINE Seed Sans TH Thin" panose="020B0303020203020204" pitchFamily="34" charset="-34"/>
                          <a:cs typeface="CMU" pitchFamily="2" charset="-34"/>
                        </a:rPr>
                        <a:t>แนวทางปรับปรุง </a:t>
                      </a:r>
                      <a:br>
                        <a:rPr lang="en-US" sz="1400" b="0" dirty="0">
                          <a:latin typeface="CMU" pitchFamily="2" charset="-34"/>
                          <a:ea typeface="LINE Seed Sans TH Thin" panose="020B0303020203020204" pitchFamily="34" charset="-34"/>
                          <a:cs typeface="CMU" pitchFamily="2" charset="-34"/>
                        </a:rPr>
                      </a:br>
                      <a:r>
                        <a:rPr lang="th-TH" sz="1400" b="0" dirty="0">
                          <a:latin typeface="CMU" pitchFamily="2" charset="-34"/>
                          <a:ea typeface="LINE Seed Sans TH Thin" panose="020B0303020203020204" pitchFamily="34" charset="-34"/>
                          <a:cs typeface="CMU" pitchFamily="2" charset="-34"/>
                        </a:rPr>
                        <a:t>(กิจกรรม/ขั้นตอน)</a:t>
                      </a:r>
                      <a:endParaRPr lang="en-US" sz="1400" b="0" dirty="0">
                        <a:latin typeface="CMU" pitchFamily="2" charset="-34"/>
                        <a:ea typeface="LINE Seed Sans TH Thin" panose="020B0303020203020204" pitchFamily="34" charset="-34"/>
                        <a:cs typeface="CMU" pitchFamily="2" charset="-34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th-TH" sz="1100" i="0" dirty="0">
                          <a:effectLst/>
                          <a:latin typeface="CMU Light" pitchFamily="2" charset="-34"/>
                          <a:ea typeface="MS Mincho" panose="02020609040205080304" pitchFamily="49" charset="-128"/>
                          <a:cs typeface="CMU Light" pitchFamily="2" charset="-34"/>
                        </a:rPr>
                        <a:t>ระบุขั้นตอนที่วางแผนจะดำเนินการเพื่อปรับปรุงกระบวนงาน</a:t>
                      </a:r>
                      <a:endParaRPr lang="en-US" sz="900" i="0" dirty="0">
                        <a:effectLst/>
                        <a:latin typeface="CMU Light" pitchFamily="2" charset="-34"/>
                        <a:ea typeface="MS Mincho" panose="02020609040205080304" pitchFamily="49" charset="-128"/>
                        <a:cs typeface="CMU Light" pitchFamily="2" charset="-34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32482967"/>
                  </a:ext>
                </a:extLst>
              </a:tr>
              <a:tr h="690279">
                <a:tc>
                  <a:txBody>
                    <a:bodyPr/>
                    <a:lstStyle/>
                    <a:p>
                      <a:pPr algn="ctr"/>
                      <a:r>
                        <a:rPr lang="th-TH" sz="1400" b="0" dirty="0">
                          <a:latin typeface="CMU" pitchFamily="2" charset="-34"/>
                          <a:ea typeface="LINE Seed Sans TH Thin" panose="020B0303020203020204" pitchFamily="34" charset="-34"/>
                          <a:cs typeface="CMU" pitchFamily="2" charset="-34"/>
                        </a:rPr>
                        <a:t>ผู้รับผิดชอบแต่ละขั้นตอน </a:t>
                      </a:r>
                      <a:br>
                        <a:rPr lang="en-US" sz="1400" b="0" dirty="0">
                          <a:latin typeface="CMU" pitchFamily="2" charset="-34"/>
                          <a:ea typeface="LINE Seed Sans TH Thin" panose="020B0303020203020204" pitchFamily="34" charset="-34"/>
                          <a:cs typeface="CMU" pitchFamily="2" charset="-34"/>
                        </a:rPr>
                      </a:br>
                      <a:r>
                        <a:rPr lang="th-TH" sz="1200" b="0" dirty="0">
                          <a:latin typeface="CMU" pitchFamily="2" charset="-34"/>
                          <a:ea typeface="LINE Seed Sans TH Thin" panose="020B0303020203020204" pitchFamily="34" charset="-34"/>
                          <a:cs typeface="CMU" pitchFamily="2" charset="-34"/>
                        </a:rPr>
                        <a:t>(</a:t>
                      </a:r>
                      <a:r>
                        <a:rPr lang="en-US" sz="1200" b="0" dirty="0">
                          <a:latin typeface="CMU" pitchFamily="2" charset="-34"/>
                          <a:ea typeface="LINE Seed Sans TH Thin" panose="020B0303020203020204" pitchFamily="34" charset="-34"/>
                          <a:cs typeface="CMU" pitchFamily="2" charset="-34"/>
                        </a:rPr>
                        <a:t>Responsible Person)</a:t>
                      </a:r>
                      <a:endParaRPr lang="en-US" sz="1400" b="0" dirty="0">
                        <a:latin typeface="CMU" pitchFamily="2" charset="-34"/>
                        <a:ea typeface="LINE Seed Sans TH Thin" panose="020B0303020203020204" pitchFamily="34" charset="-34"/>
                        <a:cs typeface="CMU" pitchFamily="2" charset="-34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th-TH" sz="1100" i="0" dirty="0">
                          <a:effectLst/>
                          <a:latin typeface="CMU Light" pitchFamily="2" charset="-34"/>
                          <a:ea typeface="MS Mincho" panose="02020609040205080304" pitchFamily="49" charset="-128"/>
                          <a:cs typeface="CMU Light" pitchFamily="2" charset="-34"/>
                        </a:rPr>
                        <a:t>ระบุชื่อผู้รับผิดชอบหลักในแต่ละขั้นตอน และผู้รับผิดชอบรอง (ผู้เกี่ยวข้อง)</a:t>
                      </a:r>
                      <a:endParaRPr lang="en-US" sz="900" i="0" dirty="0">
                        <a:effectLst/>
                        <a:latin typeface="CMU Light" pitchFamily="2" charset="-34"/>
                        <a:ea typeface="MS Mincho" panose="02020609040205080304" pitchFamily="49" charset="-128"/>
                        <a:cs typeface="CMU Light" pitchFamily="2" charset="-34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36251906"/>
                  </a:ext>
                </a:extLst>
              </a:tr>
              <a:tr h="690279">
                <a:tc>
                  <a:txBody>
                    <a:bodyPr/>
                    <a:lstStyle/>
                    <a:p>
                      <a:pPr algn="ctr"/>
                      <a:r>
                        <a:rPr lang="th-TH" sz="1400" b="0" dirty="0">
                          <a:latin typeface="CMU" pitchFamily="2" charset="-34"/>
                          <a:ea typeface="LINE Seed Sans TH Thin" panose="020B0303020203020204" pitchFamily="34" charset="-34"/>
                          <a:cs typeface="CMU" pitchFamily="2" charset="-34"/>
                        </a:rPr>
                        <a:t>ระยะเวลา</a:t>
                      </a:r>
                      <a:endParaRPr lang="en-US" sz="1400" b="0" dirty="0">
                        <a:latin typeface="CMU" pitchFamily="2" charset="-34"/>
                        <a:ea typeface="LINE Seed Sans TH Thin" panose="020B0303020203020204" pitchFamily="34" charset="-34"/>
                        <a:cs typeface="CMU" pitchFamily="2" charset="-34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th-TH" sz="1100" i="0" dirty="0">
                          <a:effectLst/>
                          <a:latin typeface="CMU Light" pitchFamily="2" charset="-34"/>
                          <a:ea typeface="MS Mincho" panose="02020609040205080304" pitchFamily="49" charset="-128"/>
                          <a:cs typeface="CMU Light" pitchFamily="2" charset="-34"/>
                        </a:rPr>
                        <a:t>ภายในปีงบประมาณ 2569 (เริ่มตั้งแต่ ธ.ค. 68 เป็นต้นไป)</a:t>
                      </a:r>
                      <a:endParaRPr lang="en-US" sz="900" i="0" dirty="0">
                        <a:effectLst/>
                        <a:latin typeface="CMU Light" pitchFamily="2" charset="-34"/>
                        <a:ea typeface="MS Mincho" panose="02020609040205080304" pitchFamily="49" charset="-128"/>
                        <a:cs typeface="CMU Light" pitchFamily="2" charset="-34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68537164"/>
                  </a:ext>
                </a:extLst>
              </a:tr>
              <a:tr h="690279">
                <a:tc>
                  <a:txBody>
                    <a:bodyPr/>
                    <a:lstStyle/>
                    <a:p>
                      <a:pPr algn="ctr"/>
                      <a:r>
                        <a:rPr lang="th-TH" sz="1400" b="0" dirty="0">
                          <a:latin typeface="CMU" pitchFamily="2" charset="-34"/>
                          <a:ea typeface="LINE Seed Sans TH Thin" panose="020B0303020203020204" pitchFamily="34" charset="-34"/>
                          <a:cs typeface="CMU" pitchFamily="2" charset="-34"/>
                        </a:rPr>
                        <a:t>ตัวชี้วัดความสำเร็จ</a:t>
                      </a:r>
                      <a:endParaRPr lang="en-US" sz="1400" b="0" dirty="0">
                        <a:latin typeface="CMU" pitchFamily="2" charset="-34"/>
                        <a:ea typeface="LINE Seed Sans TH Thin" panose="020B0303020203020204" pitchFamily="34" charset="-34"/>
                        <a:cs typeface="CMU" pitchFamily="2" charset="-34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th-TH" sz="1100" i="0" dirty="0">
                          <a:effectLst/>
                          <a:latin typeface="CMU Light" pitchFamily="2" charset="-34"/>
                          <a:ea typeface="MS Mincho" panose="02020609040205080304" pitchFamily="49" charset="-128"/>
                          <a:cs typeface="CMU Light" pitchFamily="2" charset="-34"/>
                        </a:rPr>
                        <a:t>ระบุตัวชี้วัดผลลัพธ์ที่คาดว่าจะเกิดขึ้น เช่น ลดเวลา </a:t>
                      </a:r>
                      <a:r>
                        <a:rPr lang="en-US" sz="1100" i="0" dirty="0">
                          <a:effectLst/>
                          <a:latin typeface="CMU Light" pitchFamily="2" charset="-34"/>
                          <a:ea typeface="MS Mincho" panose="02020609040205080304" pitchFamily="49" charset="-128"/>
                          <a:cs typeface="CMU Light" pitchFamily="2" charset="-34"/>
                        </a:rPr>
                        <a:t>30%, </a:t>
                      </a:r>
                      <a:r>
                        <a:rPr lang="th-TH" sz="1100" i="0" dirty="0">
                          <a:effectLst/>
                          <a:latin typeface="CMU Light" pitchFamily="2" charset="-34"/>
                          <a:ea typeface="MS Mincho" panose="02020609040205080304" pitchFamily="49" charset="-128"/>
                          <a:cs typeface="CMU Light" pitchFamily="2" charset="-34"/>
                        </a:rPr>
                        <a:t>เพิ่มความพึงพอใจของผู้รับบริการ 20</a:t>
                      </a:r>
                      <a:r>
                        <a:rPr lang="en-US" sz="1100" i="0" dirty="0">
                          <a:effectLst/>
                          <a:latin typeface="CMU Light" pitchFamily="2" charset="-34"/>
                          <a:ea typeface="MS Mincho" panose="02020609040205080304" pitchFamily="49" charset="-128"/>
                          <a:cs typeface="CMU Light" pitchFamily="2" charset="-34"/>
                        </a:rPr>
                        <a:t>%</a:t>
                      </a:r>
                      <a:endParaRPr lang="en-US" sz="900" i="0" dirty="0">
                        <a:effectLst/>
                        <a:latin typeface="CMU Light" pitchFamily="2" charset="-34"/>
                        <a:ea typeface="MS Mincho" panose="02020609040205080304" pitchFamily="49" charset="-128"/>
                        <a:cs typeface="CMU Light" pitchFamily="2" charset="-34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103076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83466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81C753FD-96EC-101A-B8A4-5F69A189BE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1526" y="354242"/>
            <a:ext cx="5957725" cy="1267507"/>
          </a:xfrm>
        </p:spPr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67BB04B7-47A4-741B-59E0-F0E6F2126E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11526" y="1621749"/>
            <a:ext cx="6808609" cy="2244081"/>
          </a:xfrm>
        </p:spPr>
        <p:txBody>
          <a:bodyPr/>
          <a:lstStyle/>
          <a:p>
            <a:r>
              <a:rPr lang="th-TH" dirty="0">
                <a:latin typeface="CMU Light" pitchFamily="2" charset="-34"/>
                <a:cs typeface="CMU Light" pitchFamily="2" charset="-34"/>
              </a:rPr>
              <a:t>สารัตถ์ ขัตติยะ</a:t>
            </a:r>
            <a:endParaRPr lang="en-US" dirty="0">
              <a:latin typeface="CMU Light" pitchFamily="2" charset="-34"/>
              <a:cs typeface="CMU Light" pitchFamily="2" charset="-34"/>
            </a:endParaRPr>
          </a:p>
          <a:p>
            <a:r>
              <a:rPr lang="en-US" sz="2000" dirty="0">
                <a:latin typeface="CMU Light" pitchFamily="2" charset="-34"/>
                <a:cs typeface="CMU Light" pitchFamily="2" charset="-34"/>
              </a:rPr>
              <a:t>sarat.khattiya@cmu.ac.th</a:t>
            </a:r>
          </a:p>
          <a:p>
            <a:r>
              <a:rPr lang="th-TH" sz="2000" dirty="0">
                <a:latin typeface="CMU Light" pitchFamily="2" charset="-34"/>
                <a:cs typeface="CMU Light" pitchFamily="2" charset="-34"/>
              </a:rPr>
              <a:t>หน่วยเทคโนโลยีสารสนเทศและสื่อสารองค์กร</a:t>
            </a:r>
          </a:p>
          <a:p>
            <a:r>
              <a:rPr lang="th-TH" sz="2000" dirty="0">
                <a:latin typeface="CMU" pitchFamily="2" charset="-34"/>
                <a:cs typeface="CMU" pitchFamily="2" charset="-34"/>
              </a:rPr>
              <a:t>คณะรัฐศาสตร์และรัฐประศาสนศาสตร์ มหาวิทยาลัยเชียงใหม่</a:t>
            </a:r>
            <a:endParaRPr lang="en-US" sz="2000" dirty="0">
              <a:latin typeface="CMU" pitchFamily="2" charset="-34"/>
              <a:cs typeface="CMU" pitchFamily="2" charset="-34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54446B2-C6B7-5D45-ED1A-A68A3D4E8D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21931" y="3080039"/>
            <a:ext cx="3260757" cy="3260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9673525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Custom 3">
      <a:dk1>
        <a:srgbClr val="000000"/>
      </a:dk1>
      <a:lt1>
        <a:srgbClr val="FFFFFF"/>
      </a:lt1>
      <a:dk2>
        <a:srgbClr val="6869AD"/>
      </a:dk2>
      <a:lt2>
        <a:srgbClr val="E7E6E6"/>
      </a:lt2>
      <a:accent1>
        <a:srgbClr val="224073"/>
      </a:accent1>
      <a:accent2>
        <a:srgbClr val="DAE5EF"/>
      </a:accent2>
      <a:accent3>
        <a:srgbClr val="FBAB1E"/>
      </a:accent3>
      <a:accent4>
        <a:srgbClr val="F74B6A"/>
      </a:accent4>
      <a:accent5>
        <a:srgbClr val="6869AD"/>
      </a:accent5>
      <a:accent6>
        <a:srgbClr val="72BA5B"/>
      </a:accent6>
      <a:hlink>
        <a:srgbClr val="0563C1"/>
      </a:hlink>
      <a:folHlink>
        <a:srgbClr val="6869AD"/>
      </a:folHlink>
    </a:clrScheme>
    <a:fontScheme name="Custom 1">
      <a:majorFont>
        <a:latin typeface="LINE Seed Sans TH ExtraBold"/>
        <a:ea typeface=""/>
        <a:cs typeface=""/>
      </a:majorFont>
      <a:minorFont>
        <a:latin typeface="LINE Seed Sans TH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45331398_Win32_SL_V13" id="{C59E605D-C281-4A06-BDA0-E97A35AC3AA8}" vid="{25D1D206-DA25-4050-926A-BD6D3A1B506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1E98C35-9ECE-4425-BCBA-00E118C705CE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45A8381C-73EB-48EA-B45F-7B7C8C7DF40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AA6A711-2C3F-4EC0-B88B-62D74085117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Universal presentation</Template>
  <TotalTime>43</TotalTime>
  <Words>202</Words>
  <Application>Microsoft Office PowerPoint</Application>
  <PresentationFormat>Widescreen</PresentationFormat>
  <Paragraphs>34</Paragraphs>
  <Slides>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CMU</vt:lpstr>
      <vt:lpstr>CMU Light</vt:lpstr>
      <vt:lpstr>LINE Seed Sans TH</vt:lpstr>
      <vt:lpstr>LINE Seed Sans TH Thin</vt:lpstr>
      <vt:lpstr>Custom</vt:lpstr>
      <vt:lpstr>SIPOC กระบวนงาน: …………………………………</vt:lpstr>
      <vt:lpstr>PowerPoint Presentation</vt:lpstr>
      <vt:lpstr>Action Plan for Process Improvement กระบวนงาน: …………………………………</vt:lpstr>
      <vt:lpstr>PowerPoint Presentation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SARAT KHATTIYA</dc:creator>
  <cp:lastModifiedBy>SARAT KHATTIYA</cp:lastModifiedBy>
  <cp:revision>23</cp:revision>
  <dcterms:created xsi:type="dcterms:W3CDTF">2026-01-08T17:39:42Z</dcterms:created>
  <dcterms:modified xsi:type="dcterms:W3CDTF">2026-01-08T18:23:14Z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