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1" r:id="rId6"/>
    <p:sldId id="260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94DA16-D570-4323-84A5-6BC816455F91}" v="45" dt="2025-09-15T03:59:56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8"/>
    <p:restoredTop sz="94679"/>
  </p:normalViewPr>
  <p:slideViewPr>
    <p:cSldViewPr snapToGrid="0">
      <p:cViewPr varScale="1">
        <p:scale>
          <a:sx n="126" d="100"/>
          <a:sy n="126" d="100"/>
        </p:scale>
        <p:origin x="208" y="1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B962F-6C98-706A-7922-04002D1C2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73FD79-0CAB-1232-7031-FD5223411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01C62-956A-54D2-1F73-A16B1A534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BC043-6839-4C26-B963-68DD5F913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5D7C1-9D0C-3871-D193-87F1DB22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244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C4A95-9284-17EA-3E0B-9D42A108D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EC3C9-6E5A-5775-C252-67867E710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76D55-AC77-E98C-9765-37F93D4C5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215E1-A6CC-D815-B3D6-A4DF713A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BD75F-EA1E-EEB0-F1D2-BB22164FD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029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6F0D57-A5A0-B799-6A74-DD2FEED5E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E7C2C-A725-D943-A5D8-663BDA67F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80663-0D03-BFE3-99BB-2016931A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CCE8-0A24-552B-C695-73735FA7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7F48D-5DA7-22DA-B5F5-9C93C3C65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799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D0B8E-A12E-AFFA-AB05-795E25858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4B75D-9E2E-F18F-D0B2-14FC8C8D3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66914-7FAC-72E2-EDEB-98F0322FC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9F96F-BE48-7BA0-D82E-7C9FF0C25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77F8C-E19B-F259-5E74-6C688EA49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419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AB1F-D2BE-72E5-3DC5-8AC75D9D4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B4B48-B9DB-4FEE-028E-1F813C846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46A6E-33C4-1CA7-F5BB-81D70F94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F8992-27F6-0C92-B757-1C7C014DB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52AC0-B334-F342-4369-6836475F3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457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A3A28-4F0E-BC03-3CEB-585BC1F37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6A9DC-FC35-0B66-0B14-F124F0A7D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B235B-93B8-DD7A-FBB4-F257D93BC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F6259-D324-45D6-573C-AB79481B5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ADC06F-19DD-2D60-2F55-CBD5B3C7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16FC9A-2152-D573-AD3E-ACFF333B4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9801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22AC-EC24-AE9C-5174-DCE488F06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C0104-A50F-4687-FBEE-34E317685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F3A75-5E6B-6400-972D-C56836EB6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64CAE3-8EE2-4462-FACC-7B5B903238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317EBE-7AF0-CF58-DD48-2E0489515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81C5C4-686F-C8F3-9E3A-90C5F675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873FDE-F4F5-262D-1B8D-122DA52ED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A0F776-143F-242B-03D4-5607051BC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704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FF4AA-50B8-2262-1D20-B2816F03E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C4D181-F7C6-E867-9EF8-D39BFBF72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45AD9A-844F-0782-D8F9-B60B254F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2160D7-A329-10F8-3213-E705D028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7201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43024B-576E-2A4D-1DD8-F35919B0B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1D571B-7263-969E-A2FF-B85E705AB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FECE16-F56B-0FAA-A171-795956D8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748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E5165-C8C9-7B04-9154-4470E1786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6E854-25E1-CA7E-1BC2-9667EB04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F1A9E-7D58-9901-0822-173DABDF4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B839E-D33F-5391-E240-307E5D07A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253BE-E7F6-D1A4-0A9E-CE83100BA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1FAD2-5B6D-1103-F419-E44C4F479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018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4DA6-4F70-0BAE-2BB9-2C262AF9E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4AECF4-BC6B-6D9F-9ACA-F37AF6D65C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08D40-1AEB-498C-90BB-A97F35A49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A5249-805D-5F7D-A593-652CD454B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8321-634F-F676-971D-C3EBC2BC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5279F-4396-8D6E-7049-91B59749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456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205F33-5709-0F5D-ACE3-EBF3832E4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C7525-27EB-6A60-18F3-F2BFD4943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50A6C-4BD5-7BC4-39DD-C72B95FEC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2A683-BF91-42B9-B04C-3FA9889C4242}" type="datetimeFigureOut">
              <a:rPr lang="th-TH" smtClean="0"/>
              <a:t>11/02/69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C470B-EB52-FD4B-7D15-713B5F0C1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AC9FE-F79E-BEE8-4CE9-415B9E64C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98EDA0-1C7F-4D34-A6A5-235E04FA93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536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306C2D-AECB-2056-6C16-58A1FBC90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1BF50DF7-F875-AD4E-4DC7-58082A4A80C2}"/>
              </a:ext>
            </a:extLst>
          </p:cNvPr>
          <p:cNvSpPr txBox="1"/>
          <p:nvPr/>
        </p:nvSpPr>
        <p:spPr>
          <a:xfrm>
            <a:off x="1361440" y="2367280"/>
            <a:ext cx="9326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565F9F"/>
                </a:solidFill>
                <a:effectLst/>
                <a:uLnTx/>
                <a:uFillTx/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ชื่อโครงการ :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 </a:t>
            </a:r>
            <a:r>
              <a:rPr kumimoji="0" lang="th-TH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.............................................................................................................................................................................................</a:t>
            </a:r>
            <a:endParaRPr lang="en-US" sz="1400" dirty="0">
              <a:solidFill>
                <a:schemeClr val="tx1"/>
              </a:solidFill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  <a:p>
            <a:pPr>
              <a:defRPr/>
            </a:pPr>
            <a:endParaRPr lang="en-US" sz="1800" b="1" dirty="0">
              <a:solidFill>
                <a:schemeClr val="tx1"/>
              </a:solidFill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  <a:p>
            <a:pPr>
              <a:defRPr/>
            </a:pPr>
            <a:r>
              <a:rPr lang="th-TH" sz="18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ผู้รับผิดชอบหลัก : </a:t>
            </a:r>
            <a:r>
              <a:rPr lang="th-TH" sz="1800" b="1" dirty="0">
                <a:solidFill>
                  <a:schemeClr val="tx1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..................................................................................................................................................</a:t>
            </a:r>
            <a:endParaRPr lang="en-US" sz="1800" b="1" dirty="0">
              <a:solidFill>
                <a:schemeClr val="tx1"/>
              </a:solidFill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  <a:p>
            <a:pPr>
              <a:defRPr/>
            </a:pPr>
            <a:endParaRPr lang="en-US" sz="1800" b="1" dirty="0">
              <a:solidFill>
                <a:schemeClr val="tx1"/>
              </a:solidFill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  <a:p>
            <a:pPr>
              <a:defRPr/>
            </a:pPr>
            <a:r>
              <a:rPr lang="th-TH" sz="18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ทีมสนับสนุน (ถ้ามี)</a:t>
            </a:r>
            <a:r>
              <a:rPr lang="en-US" sz="18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 : </a:t>
            </a:r>
            <a:r>
              <a:rPr lang="th-TH" sz="1800" b="1" dirty="0">
                <a:solidFill>
                  <a:schemeClr val="tx1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...................................................................................................................................................</a:t>
            </a:r>
            <a:endParaRPr lang="th-TH" sz="1800" dirty="0"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92458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306C2D-AECB-2056-6C16-58A1FBC90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B0C99104-8D64-5816-B394-D1E730A63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584976B-D98D-6D95-481E-599FAC66EABF}"/>
              </a:ext>
            </a:extLst>
          </p:cNvPr>
          <p:cNvSpPr/>
          <p:nvPr/>
        </p:nvSpPr>
        <p:spPr>
          <a:xfrm>
            <a:off x="6179213" y="1590699"/>
            <a:ext cx="5620795" cy="2389188"/>
          </a:xfrm>
          <a:prstGeom prst="round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การวิเคราะห์สาเหตุและจุดวิกฤต </a:t>
            </a:r>
            <a:r>
              <a:rPr lang="th-TH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(</a:t>
            </a:r>
            <a:r>
              <a:rPr lang="en-US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Root Cause Analysis &amp; Visualization) 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565F9F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6E030D8-2CEC-D9F2-9AA2-3E5291FF87E5}"/>
              </a:ext>
            </a:extLst>
          </p:cNvPr>
          <p:cNvSpPr/>
          <p:nvPr/>
        </p:nvSpPr>
        <p:spPr>
          <a:xfrm>
            <a:off x="391992" y="1590699"/>
            <a:ext cx="5620795" cy="2389188"/>
          </a:xfrm>
          <a:prstGeom prst="round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โจทย์และความท้าทาย </a:t>
            </a:r>
            <a:r>
              <a:rPr lang="th-TH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(</a:t>
            </a:r>
            <a:r>
              <a:rPr lang="en-US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The Challenge)</a:t>
            </a:r>
            <a:endParaRPr kumimoji="0" lang="th-TH" sz="1400" i="0" u="none" strike="noStrike" kern="1200" cap="none" spc="0" normalizeH="0" baseline="0" noProof="0" dirty="0">
              <a:ln>
                <a:noFill/>
              </a:ln>
              <a:solidFill>
                <a:srgbClr val="565F9F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C077342-AA5A-3DC6-BBD2-DA3B1AAA966E}"/>
              </a:ext>
            </a:extLst>
          </p:cNvPr>
          <p:cNvSpPr/>
          <p:nvPr/>
        </p:nvSpPr>
        <p:spPr>
          <a:xfrm>
            <a:off x="391991" y="4049082"/>
            <a:ext cx="5620795" cy="2389188"/>
          </a:xfrm>
          <a:prstGeom prst="round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เป้าหมายที่มุ่งหวัง </a:t>
            </a:r>
            <a:r>
              <a:rPr lang="th-TH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(</a:t>
            </a:r>
            <a:r>
              <a:rPr lang="en-US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Ambition &amp; Objectives) </a:t>
            </a:r>
            <a:endParaRPr kumimoji="0" lang="th-TH" sz="1400" i="0" u="none" strike="noStrike" kern="1200" cap="none" spc="0" normalizeH="0" baseline="0" noProof="0" dirty="0">
              <a:ln>
                <a:noFill/>
              </a:ln>
              <a:solidFill>
                <a:srgbClr val="565F9F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4EEA31F-8022-D4B4-0501-6D6938CFCDCD}"/>
              </a:ext>
            </a:extLst>
          </p:cNvPr>
          <p:cNvSpPr/>
          <p:nvPr/>
        </p:nvSpPr>
        <p:spPr>
          <a:xfrm>
            <a:off x="6179213" y="4049082"/>
            <a:ext cx="5620795" cy="2389188"/>
          </a:xfrm>
          <a:prstGeom prst="round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แนวทางพัฒนากระบวนงานด้วยความคิดสร้างสรรค์ </a:t>
            </a:r>
          </a:p>
          <a:p>
            <a:pPr lvl="0">
              <a:defRPr/>
            </a:pPr>
            <a:r>
              <a:rPr lang="th-TH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(</a:t>
            </a:r>
            <a:r>
              <a:rPr lang="en-US" sz="14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Creative Implementation)</a:t>
            </a:r>
            <a:endParaRPr kumimoji="0" lang="th-TH" sz="1400" i="0" u="none" strike="noStrike" kern="1200" cap="none" spc="0" normalizeH="0" baseline="0" noProof="0" dirty="0">
              <a:ln>
                <a:noFill/>
              </a:ln>
              <a:solidFill>
                <a:srgbClr val="565F9F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FF8CB40-D7A6-5C18-C1F3-6D8C745BB649}"/>
              </a:ext>
            </a:extLst>
          </p:cNvPr>
          <p:cNvSpPr/>
          <p:nvPr/>
        </p:nvSpPr>
        <p:spPr>
          <a:xfrm>
            <a:off x="534074" y="1162764"/>
            <a:ext cx="11290277" cy="358740"/>
          </a:xfrm>
          <a:prstGeom prst="roundRect">
            <a:avLst/>
          </a:prstGeom>
          <a:noFill/>
          <a:ln w="6350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srgbClr val="565F9F"/>
                </a:solidFill>
                <a:effectLst/>
                <a:uLnTx/>
                <a:uFillTx/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ชื่อโครงการ : 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................................................................................................................................................................................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88069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306C2D-AECB-2056-6C16-58A1FBC90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B0C99104-8D64-5816-B394-D1E730A63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584976B-D98D-6D95-481E-599FAC66EABF}"/>
              </a:ext>
            </a:extLst>
          </p:cNvPr>
          <p:cNvSpPr/>
          <p:nvPr/>
        </p:nvSpPr>
        <p:spPr>
          <a:xfrm>
            <a:off x="6219852" y="1537300"/>
            <a:ext cx="5620795" cy="2389188"/>
          </a:xfrm>
          <a:prstGeom prst="round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6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การต่อยอดและขยายผล </a:t>
            </a:r>
            <a:r>
              <a:rPr lang="th-TH" sz="16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(</a:t>
            </a:r>
            <a:r>
              <a:rPr lang="en-US" sz="16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Scalability &amp; Sustainability)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565F9F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6E030D8-2CEC-D9F2-9AA2-3E5291FF87E5}"/>
              </a:ext>
            </a:extLst>
          </p:cNvPr>
          <p:cNvSpPr/>
          <p:nvPr/>
        </p:nvSpPr>
        <p:spPr>
          <a:xfrm>
            <a:off x="432634" y="1570920"/>
            <a:ext cx="5620795" cy="2389188"/>
          </a:xfrm>
          <a:prstGeom prst="round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6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ผลลัพธ์และมูลค่าที่เกิดขึ้น </a:t>
            </a:r>
            <a:r>
              <a:rPr lang="th-TH" sz="16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(</a:t>
            </a:r>
            <a:r>
              <a:rPr lang="en-US" sz="16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Impact &amp; Value)</a:t>
            </a:r>
            <a:endParaRPr kumimoji="0" lang="th-TH" sz="1600" i="0" u="none" strike="noStrike" kern="1200" cap="none" spc="0" normalizeH="0" baseline="0" noProof="0" dirty="0">
              <a:ln>
                <a:noFill/>
              </a:ln>
              <a:solidFill>
                <a:srgbClr val="565F9F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C077342-AA5A-3DC6-BBD2-DA3B1AAA966E}"/>
              </a:ext>
            </a:extLst>
          </p:cNvPr>
          <p:cNvSpPr/>
          <p:nvPr/>
        </p:nvSpPr>
        <p:spPr>
          <a:xfrm>
            <a:off x="3285602" y="4049082"/>
            <a:ext cx="5620795" cy="2389188"/>
          </a:xfrm>
          <a:prstGeom prst="round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600" b="1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สรุปจุดเด่นนวัตกรรม </a:t>
            </a:r>
            <a:r>
              <a:rPr lang="th-TH" sz="16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(</a:t>
            </a:r>
            <a:r>
              <a:rPr lang="en-US" sz="1600" dirty="0">
                <a:solidFill>
                  <a:srgbClr val="565F9F"/>
                </a:solidFill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Innovation Signature)</a:t>
            </a:r>
            <a:endParaRPr kumimoji="0" lang="th-TH" sz="1600" i="0" u="none" strike="noStrike" kern="1200" cap="none" spc="0" normalizeH="0" baseline="0" noProof="0" dirty="0">
              <a:ln>
                <a:noFill/>
              </a:ln>
              <a:solidFill>
                <a:srgbClr val="565F9F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  <p:sp>
        <p:nvSpPr>
          <p:cNvPr id="2" name="Rectangle: Rounded Corners 18">
            <a:extLst>
              <a:ext uri="{FF2B5EF4-FFF2-40B4-BE49-F238E27FC236}">
                <a16:creationId xmlns:a16="http://schemas.microsoft.com/office/drawing/2014/main" id="{ABEDD6D4-1E4F-413B-0924-ED42653B8FB6}"/>
              </a:ext>
            </a:extLst>
          </p:cNvPr>
          <p:cNvSpPr/>
          <p:nvPr/>
        </p:nvSpPr>
        <p:spPr>
          <a:xfrm>
            <a:off x="534074" y="1162764"/>
            <a:ext cx="11290277" cy="358740"/>
          </a:xfrm>
          <a:prstGeom prst="roundRect">
            <a:avLst/>
          </a:prstGeom>
          <a:noFill/>
          <a:ln w="6350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srgbClr val="565F9F"/>
                </a:solidFill>
                <a:effectLst/>
                <a:uLnTx/>
                <a:uFillTx/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ชื่อโครงการ : 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NE Seed Sans TH" panose="020B0303020203020204" pitchFamily="34" charset="-34"/>
                <a:ea typeface="LINE Seed Sans TH" panose="020B0303020203020204" pitchFamily="34" charset="-34"/>
                <a:cs typeface="LINE Seed Sans TH" panose="020B0303020203020204" pitchFamily="34" charset="-34"/>
              </a:rPr>
              <a:t>................................................................................................................................................................................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NE Seed Sans TH" panose="020B0303020203020204" pitchFamily="34" charset="-34"/>
              <a:ea typeface="LINE Seed Sans TH" panose="020B0303020203020204" pitchFamily="34" charset="-34"/>
              <a:cs typeface="LINE Seed Sans TH" panose="020B0303020203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85935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F98F8AE1604A42A0025ADBFB7B3D2D" ma:contentTypeVersion="17" ma:contentTypeDescription="Create a new document." ma:contentTypeScope="" ma:versionID="1a11806864acb6d6a4c1042b10d125cd">
  <xsd:schema xmlns:xsd="http://www.w3.org/2001/XMLSchema" xmlns:xs="http://www.w3.org/2001/XMLSchema" xmlns:p="http://schemas.microsoft.com/office/2006/metadata/properties" xmlns:ns1="http://schemas.microsoft.com/sharepoint/v3" xmlns:ns2="22a20b01-d629-4b84-92b3-d9ca43039aea" xmlns:ns3="73ac7883-cc02-4c17-bd3a-89f09b795090" targetNamespace="http://schemas.microsoft.com/office/2006/metadata/properties" ma:root="true" ma:fieldsID="10ad9e1b548001b659a7f3ea6b9dd28e" ns1:_="" ns2:_="" ns3:_="">
    <xsd:import namespace="http://schemas.microsoft.com/sharepoint/v3"/>
    <xsd:import namespace="22a20b01-d629-4b84-92b3-d9ca43039aea"/>
    <xsd:import namespace="73ac7883-cc02-4c17-bd3a-89f09b7950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20b01-d629-4b84-92b3-d9ca43039a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c93ee74-b7c0-43f6-95d6-fcd5838c2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ac7883-cc02-4c17-bd3a-89f09b7950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b1b8c4-9704-4088-bce7-3a3d1f6d3ddc}" ma:internalName="TaxCatchAll" ma:showField="CatchAllData" ma:web="73ac7883-cc02-4c17-bd3a-89f09b7950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2a20b01-d629-4b84-92b3-d9ca43039aea">
      <Terms xmlns="http://schemas.microsoft.com/office/infopath/2007/PartnerControls"/>
    </lcf76f155ced4ddcb4097134ff3c332f>
    <_ip_UnifiedCompliancePolicyProperties xmlns="http://schemas.microsoft.com/sharepoint/v3" xsi:nil="true"/>
    <TaxCatchAll xmlns="73ac7883-cc02-4c17-bd3a-89f09b795090" xsi:nil="true"/>
  </documentManagement>
</p:properties>
</file>

<file path=customXml/itemProps1.xml><?xml version="1.0" encoding="utf-8"?>
<ds:datastoreItem xmlns:ds="http://schemas.openxmlformats.org/officeDocument/2006/customXml" ds:itemID="{96BD67C6-88CE-4053-AD00-D428DD21446A}">
  <ds:schemaRefs>
    <ds:schemaRef ds:uri="22a20b01-d629-4b84-92b3-d9ca43039aea"/>
    <ds:schemaRef ds:uri="73ac7883-cc02-4c17-bd3a-89f09b7950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822BF67-7BFD-49DC-86DA-B2A7A89F06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5F8579-591D-4C55-969F-1DBED0129B49}">
  <ds:schemaRefs>
    <ds:schemaRef ds:uri="http://www.w3.org/XML/1998/namespace"/>
    <ds:schemaRef ds:uri="73ac7883-cc02-4c17-bd3a-89f09b795090"/>
    <ds:schemaRef ds:uri="http://schemas.microsoft.com/sharepoint/v3"/>
    <ds:schemaRef ds:uri="http://purl.org/dc/dcmitype/"/>
    <ds:schemaRef ds:uri="22a20b01-d629-4b84-92b3-d9ca43039aea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92</Words>
  <Application>Microsoft Macintosh PowerPoint</Application>
  <PresentationFormat>แบบจอกว้าง</PresentationFormat>
  <Paragraphs>15</Paragraphs>
  <Slides>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LINE Seed Sans TH</vt:lpstr>
      <vt:lpstr>Office Theme</vt:lpstr>
      <vt:lpstr>งานนำเสนอ PowerPoint</vt:lpstr>
      <vt:lpstr>งานนำเสนอ PowerPoint</vt:lpstr>
      <vt:lpstr>งานนำเสนอ PowerPoint</vt:lpstr>
    </vt:vector>
  </TitlesOfParts>
  <Company>Chiag Mai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KANYAKORN CHAIKAR</dc:creator>
  <cp:lastModifiedBy>SOSITTHA SRISUK</cp:lastModifiedBy>
  <cp:revision>4</cp:revision>
  <dcterms:created xsi:type="dcterms:W3CDTF">2025-09-11T09:00:05Z</dcterms:created>
  <dcterms:modified xsi:type="dcterms:W3CDTF">2026-02-11T09:57:53Z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0x010100F5F98F8AE1604A42A0025ADBFB7B3D2D</vt:lpwstr>
  </property>
  <property fmtid="{D5CDD505-2E9C-101B-9397-08002B2CF9AE}" pid="3" name="MediaServiceImageTags">
    <vt:lpwstr/>
  </property>
</Properties>
</file>